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5"/>
  </p:notesMasterIdLst>
  <p:sldIdLst>
    <p:sldId id="257" r:id="rId2"/>
    <p:sldId id="306" r:id="rId3"/>
    <p:sldId id="457" r:id="rId4"/>
    <p:sldId id="363" r:id="rId5"/>
    <p:sldId id="458" r:id="rId6"/>
    <p:sldId id="464" r:id="rId7"/>
    <p:sldId id="465" r:id="rId8"/>
    <p:sldId id="466" r:id="rId9"/>
    <p:sldId id="467" r:id="rId10"/>
    <p:sldId id="370" r:id="rId11"/>
    <p:sldId id="442" r:id="rId12"/>
    <p:sldId id="438" r:id="rId13"/>
    <p:sldId id="3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776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/>
              <a:t>I will </a:t>
            </a:r>
            <a:r>
              <a:rPr lang="en-US" sz="3200" dirty="0" smtClean="0"/>
              <a:t>calculate percent error.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>
                <a:solidFill>
                  <a:schemeClr val="bg1"/>
                </a:solidFill>
              </a:rPr>
              <a:t>How do we evaluate your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accuracy </a:t>
            </a:r>
            <a:r>
              <a:rPr lang="en-US" sz="3200" b="1" dirty="0">
                <a:solidFill>
                  <a:schemeClr val="bg1"/>
                </a:solidFill>
              </a:rPr>
              <a:t>and precision?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10 minutes)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r>
              <a:rPr lang="en-US" sz="4000" b="1" dirty="0" smtClean="0">
                <a:solidFill>
                  <a:srgbClr val="000000"/>
                </a:solidFill>
              </a:rPr>
              <a:t>How do evaluate precision and accuracy?</a:t>
            </a:r>
          </a:p>
          <a:p>
            <a:r>
              <a:rPr lang="en-US" sz="4000" b="1" dirty="0" smtClean="0">
                <a:solidFill>
                  <a:srgbClr val="000000"/>
                </a:solidFill>
              </a:rPr>
              <a:t>What is the purpose of percent error?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32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accuracy and precision?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24-25.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32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accuracy and precision?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1.8 </a:t>
            </a:r>
            <a:r>
              <a:rPr lang="en-US" sz="4000" b="1" dirty="0" smtClean="0">
                <a:solidFill>
                  <a:srgbClr val="000000"/>
                </a:solidFill>
              </a:rPr>
              <a:t>and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32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accuracy and precision?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</a:t>
            </a:r>
            <a:r>
              <a:rPr lang="en-US" sz="32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accuracy and precision?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351590"/>
              </p:ext>
            </p:extLst>
          </p:nvPr>
        </p:nvGraphicFramePr>
        <p:xfrm>
          <a:off x="977900" y="3429000"/>
          <a:ext cx="71882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3" imgW="7188200" imgH="2451100" progId="Word.Document.12">
                  <p:embed/>
                </p:oleObj>
              </mc:Choice>
              <mc:Fallback>
                <p:oleObj name="Document" r:id="rId3" imgW="7188200" imgH="245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900" y="3429000"/>
                        <a:ext cx="7188200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Measurements, sports, construction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dirty="0">
                <a:solidFill>
                  <a:schemeClr val="bg1"/>
                </a:solidFill>
              </a:rPr>
              <a:t>percent error, measured value, accepted value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and precision?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62" y="3562324"/>
            <a:ext cx="3184872" cy="21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Packet #2 is due Mon 9/29</a:t>
            </a:r>
          </a:p>
          <a:p>
            <a:pPr marL="571500" indent="-571500" algn="l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Comic Strip Project due Fri 10/3</a:t>
            </a: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and precision?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and precision?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40620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about it…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</a:rPr>
              <a:t>You did an experiment in the lab to find the density of water. You measured it to be </a:t>
            </a:r>
            <a:endParaRPr lang="en-US" sz="36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1.3 </a:t>
            </a:r>
            <a:r>
              <a:rPr lang="en-US" sz="3600" dirty="0">
                <a:solidFill>
                  <a:srgbClr val="000000"/>
                </a:solidFill>
              </a:rPr>
              <a:t>g/cm</a:t>
            </a:r>
            <a:r>
              <a:rPr lang="en-US" sz="3600" baseline="30000" dirty="0">
                <a:solidFill>
                  <a:srgbClr val="000000"/>
                </a:solidFill>
              </a:rPr>
              <a:t>3</a:t>
            </a:r>
            <a:r>
              <a:rPr lang="en-US" sz="3600" dirty="0">
                <a:solidFill>
                  <a:srgbClr val="000000"/>
                </a:solidFill>
              </a:rPr>
              <a:t>. How </a:t>
            </a:r>
            <a:r>
              <a:rPr lang="en-US" sz="3600" dirty="0" smtClean="0">
                <a:solidFill>
                  <a:srgbClr val="000000"/>
                </a:solidFill>
              </a:rPr>
              <a:t>inaccurate </a:t>
            </a:r>
            <a:r>
              <a:rPr lang="en-US" sz="3600" dirty="0">
                <a:solidFill>
                  <a:srgbClr val="000000"/>
                </a:solidFill>
              </a:rPr>
              <a:t>of an answer is that? How do we know?</a:t>
            </a:r>
          </a:p>
        </p:txBody>
      </p:sp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and precision?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86626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LOOKING AT ERROR…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To evaluate error, we use the </a:t>
            </a:r>
            <a:r>
              <a:rPr lang="en-US" b="1" u="sng" dirty="0">
                <a:solidFill>
                  <a:srgbClr val="800000"/>
                </a:solidFill>
              </a:rPr>
              <a:t>percent error </a:t>
            </a:r>
            <a:r>
              <a:rPr lang="en-US" dirty="0">
                <a:solidFill>
                  <a:srgbClr val="000000"/>
                </a:solidFill>
              </a:rPr>
              <a:t>formula which is found in ____________ of the reference table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20021"/>
              </p:ext>
            </p:extLst>
          </p:nvPr>
        </p:nvGraphicFramePr>
        <p:xfrm>
          <a:off x="289773" y="3908129"/>
          <a:ext cx="8483600" cy="243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Document" r:id="rId3" imgW="7188200" imgH="1130300" progId="Word.Document.12">
                  <p:embed/>
                </p:oleObj>
              </mc:Choice>
              <mc:Fallback>
                <p:oleObj name="Document" r:id="rId3" imgW="7188200" imgH="113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773" y="3908129"/>
                        <a:ext cx="8483600" cy="2431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15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and precision?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Definitions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45404"/>
              </p:ext>
            </p:extLst>
          </p:nvPr>
        </p:nvGraphicFramePr>
        <p:xfrm>
          <a:off x="410307" y="2774462"/>
          <a:ext cx="8284307" cy="316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Document" r:id="rId3" imgW="7086600" imgH="1943100" progId="Word.Document.12">
                  <p:embed/>
                </p:oleObj>
              </mc:Choice>
              <mc:Fallback>
                <p:oleObj name="Document" r:id="rId3" imgW="7086600" imgH="194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307" y="2774462"/>
                        <a:ext cx="8284307" cy="3169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3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and precision?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67088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#1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38259"/>
              </p:ext>
            </p:extLst>
          </p:nvPr>
        </p:nvGraphicFramePr>
        <p:xfrm>
          <a:off x="1028700" y="2331915"/>
          <a:ext cx="70866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Document" r:id="rId3" imgW="7086600" imgH="3835400" progId="Word.Document.12">
                  <p:embed/>
                </p:oleObj>
              </mc:Choice>
              <mc:Fallback>
                <p:oleObj name="Document" r:id="rId3" imgW="7086600" imgH="383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700" y="2331915"/>
                        <a:ext cx="7086600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10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and precision?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67088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16438"/>
              </p:ext>
            </p:extLst>
          </p:nvPr>
        </p:nvGraphicFramePr>
        <p:xfrm>
          <a:off x="253999" y="2641600"/>
          <a:ext cx="8577385" cy="318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Document" r:id="rId3" imgW="6972300" imgH="1574800" progId="Word.Document.12">
                  <p:embed/>
                </p:oleObj>
              </mc:Choice>
              <mc:Fallback>
                <p:oleObj name="Document" r:id="rId3" imgW="6972300" imgH="157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999" y="2641600"/>
                        <a:ext cx="8577385" cy="318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24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evaluate your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accuracy and precision?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67088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#3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527152"/>
              </p:ext>
            </p:extLst>
          </p:nvPr>
        </p:nvGraphicFramePr>
        <p:xfrm>
          <a:off x="717348" y="2540001"/>
          <a:ext cx="7820959" cy="351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Document" r:id="rId3" imgW="6946900" imgH="2641600" progId="Word.Document.12">
                  <p:embed/>
                </p:oleObj>
              </mc:Choice>
              <mc:Fallback>
                <p:oleObj name="Document" r:id="rId3" imgW="6946900" imgH="264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348" y="2540001"/>
                        <a:ext cx="7820959" cy="3516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459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5540</TotalTime>
  <Words>527</Words>
  <Application>Microsoft Macintosh PowerPoint</Application>
  <PresentationFormat>On-screen Show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202</cp:revision>
  <dcterms:created xsi:type="dcterms:W3CDTF">2012-11-19T19:26:54Z</dcterms:created>
  <dcterms:modified xsi:type="dcterms:W3CDTF">2014-09-23T00:15:54Z</dcterms:modified>
</cp:coreProperties>
</file>