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0"/>
  </p:notesMasterIdLst>
  <p:sldIdLst>
    <p:sldId id="257" r:id="rId2"/>
    <p:sldId id="306" r:id="rId3"/>
    <p:sldId id="457" r:id="rId4"/>
    <p:sldId id="509" r:id="rId5"/>
    <p:sldId id="363" r:id="rId6"/>
    <p:sldId id="505" r:id="rId7"/>
    <p:sldId id="498" r:id="rId8"/>
    <p:sldId id="499" r:id="rId9"/>
    <p:sldId id="500" r:id="rId10"/>
    <p:sldId id="501" r:id="rId11"/>
    <p:sldId id="491" r:id="rId12"/>
    <p:sldId id="507" r:id="rId13"/>
    <p:sldId id="508" r:id="rId14"/>
    <p:sldId id="488" r:id="rId15"/>
    <p:sldId id="512" r:id="rId16"/>
    <p:sldId id="511" r:id="rId17"/>
    <p:sldId id="506" r:id="rId18"/>
    <p:sldId id="502" r:id="rId19"/>
    <p:sldId id="510" r:id="rId20"/>
    <p:sldId id="503" r:id="rId21"/>
    <p:sldId id="513" r:id="rId22"/>
    <p:sldId id="504" r:id="rId23"/>
    <p:sldId id="514" r:id="rId24"/>
    <p:sldId id="370" r:id="rId25"/>
    <p:sldId id="515" r:id="rId26"/>
    <p:sldId id="442" r:id="rId27"/>
    <p:sldId id="438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8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</a:t>
            </a:r>
            <a:r>
              <a:rPr lang="en-US" sz="3200" dirty="0" smtClean="0"/>
              <a:t>identify the appropriate methods </a:t>
            </a:r>
            <a:r>
              <a:rPr lang="en-US" sz="3200" dirty="0" smtClean="0"/>
              <a:t>of separating mixtures.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parts of a mixture?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2: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  <a:endParaRPr lang="en-US" sz="8000" b="1" dirty="0" smtClean="0">
              <a:solidFill>
                <a:srgbClr val="000000"/>
              </a:solidFill>
              <a:latin typeface="Stencil" pitchFamily="82" charset="0"/>
            </a:endParaRP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minutes to complete the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do now)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38454"/>
              </p:ext>
            </p:extLst>
          </p:nvPr>
        </p:nvGraphicFramePr>
        <p:xfrm>
          <a:off x="264270" y="2532971"/>
          <a:ext cx="6300654" cy="386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Document" r:id="rId3" imgW="6819900" imgH="4178300" progId="Word.Document.12">
                  <p:embed/>
                </p:oleObj>
              </mc:Choice>
              <mc:Fallback>
                <p:oleObj name="Document" r:id="rId3" imgW="68199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270" y="2532971"/>
                        <a:ext cx="6300654" cy="3860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691" y="2529281"/>
            <a:ext cx="213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QUESTION: </a:t>
            </a:r>
            <a:r>
              <a:rPr lang="en-US" sz="4000" dirty="0">
                <a:solidFill>
                  <a:srgbClr val="000000"/>
                </a:solidFill>
              </a:rPr>
              <a:t>Gasoline is a specific type of hydrocarbon that is in crude oil. Which separation technique do you think is used to separate gasoline in cars from crude oil? Defend your choice. </a:t>
            </a:r>
            <a:endParaRPr lang="en-US" sz="40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086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</a:t>
            </a:r>
            <a:r>
              <a:rPr lang="en-US" sz="3200" dirty="0" smtClean="0"/>
              <a:t>identify the appropriate methods </a:t>
            </a:r>
            <a:r>
              <a:rPr lang="en-US" sz="3200" dirty="0" smtClean="0"/>
              <a:t>of separating mixtures.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parts of a mixture?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2: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  <a:endParaRPr lang="en-US" sz="8000" b="1" dirty="0" smtClean="0">
              <a:solidFill>
                <a:srgbClr val="000000"/>
              </a:solidFill>
              <a:latin typeface="Stencil" pitchFamily="82" charset="0"/>
            </a:endParaRP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10 minutes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to complete the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quiz)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963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SI Unit Project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Tues 10/14/14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Chemistry in the News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 Wed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10/15/14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Lab Report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DUE TODAY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Fri 10/17/14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3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89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80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83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Crystallization/evaporation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66851"/>
              </p:ext>
            </p:extLst>
          </p:nvPr>
        </p:nvGraphicFramePr>
        <p:xfrm>
          <a:off x="806249" y="2585671"/>
          <a:ext cx="8069734" cy="288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Document" r:id="rId3" imgW="9448800" imgH="2806700" progId="Word.Document.12">
                  <p:embed/>
                </p:oleObj>
              </mc:Choice>
              <mc:Fallback>
                <p:oleObj name="Document" r:id="rId3" imgW="9448800" imgH="280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249" y="2585671"/>
                        <a:ext cx="8069734" cy="288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5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Crystallization/evaporation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67504"/>
              </p:ext>
            </p:extLst>
          </p:nvPr>
        </p:nvGraphicFramePr>
        <p:xfrm>
          <a:off x="324799" y="2472227"/>
          <a:ext cx="8428432" cy="313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448800" imgH="3390900" progId="Word.Document.12">
                  <p:embed/>
                </p:oleObj>
              </mc:Choice>
              <mc:Fallback>
                <p:oleObj name="Document" r:id="rId3" imgW="94488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799" y="2472227"/>
                        <a:ext cx="8428432" cy="313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9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filtration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55242"/>
              </p:ext>
            </p:extLst>
          </p:nvPr>
        </p:nvGraphicFramePr>
        <p:xfrm>
          <a:off x="400538" y="2608140"/>
          <a:ext cx="8482731" cy="280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Document" r:id="rId3" imgW="9448800" imgH="3124200" progId="Word.Document.12">
                  <p:embed/>
                </p:oleObj>
              </mc:Choice>
              <mc:Fallback>
                <p:oleObj name="Document" r:id="rId3" imgW="94488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538" y="2608140"/>
                        <a:ext cx="8482731" cy="2804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67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filtration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03330"/>
              </p:ext>
            </p:extLst>
          </p:nvPr>
        </p:nvGraphicFramePr>
        <p:xfrm>
          <a:off x="459154" y="2526202"/>
          <a:ext cx="8255000" cy="304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Document" r:id="rId3" imgW="9448800" imgH="3238500" progId="Word.Document.12">
                  <p:embed/>
                </p:oleObj>
              </mc:Choice>
              <mc:Fallback>
                <p:oleObj name="Document" r:id="rId3" imgW="94488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154" y="2526202"/>
                        <a:ext cx="8255000" cy="304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Rock candy, separating noodles from water, </a:t>
            </a:r>
            <a:r>
              <a:rPr lang="en-US" sz="4000" b="1" dirty="0" err="1" smtClean="0">
                <a:solidFill>
                  <a:srgbClr val="FF0000"/>
                </a:solidFill>
              </a:rPr>
              <a:t>separting</a:t>
            </a:r>
            <a:r>
              <a:rPr lang="en-US" sz="4000" b="1" dirty="0" smtClean="0">
                <a:solidFill>
                  <a:srgbClr val="FF0000"/>
                </a:solidFill>
              </a:rPr>
              <a:t> rubbing alcohol, identifying a thief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evaporation, crystallization, filtration, chromatography, distillation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61" y="2422841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Fractional distillation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68557"/>
              </p:ext>
            </p:extLst>
          </p:nvPr>
        </p:nvGraphicFramePr>
        <p:xfrm>
          <a:off x="595923" y="2520950"/>
          <a:ext cx="8335478" cy="296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Document" r:id="rId3" imgW="9448800" imgH="2501900" progId="Word.Document.12">
                  <p:embed/>
                </p:oleObj>
              </mc:Choice>
              <mc:Fallback>
                <p:oleObj name="Document" r:id="rId3" imgW="9448800" imgH="250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923" y="2520950"/>
                        <a:ext cx="8335478" cy="2969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02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Fractional distillation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71260"/>
              </p:ext>
            </p:extLst>
          </p:nvPr>
        </p:nvGraphicFramePr>
        <p:xfrm>
          <a:off x="283307" y="2505684"/>
          <a:ext cx="8723921" cy="312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name="Document" r:id="rId3" imgW="9448800" imgH="3136900" progId="Word.Document.12">
                  <p:embed/>
                </p:oleObj>
              </mc:Choice>
              <mc:Fallback>
                <p:oleObj name="Document" r:id="rId3" imgW="94488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07" y="2505684"/>
                        <a:ext cx="8723921" cy="312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3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chromatography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58695"/>
              </p:ext>
            </p:extLst>
          </p:nvPr>
        </p:nvGraphicFramePr>
        <p:xfrm>
          <a:off x="225415" y="2394194"/>
          <a:ext cx="8781814" cy="299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Document" r:id="rId3" imgW="9448800" imgH="3225800" progId="Word.Document.12">
                  <p:embed/>
                </p:oleObj>
              </mc:Choice>
              <mc:Fallback>
                <p:oleObj name="Document" r:id="rId3" imgW="94488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415" y="2394194"/>
                        <a:ext cx="8781814" cy="299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65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815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chromatography</a:t>
            </a: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*video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20381"/>
              </p:ext>
            </p:extLst>
          </p:nvPr>
        </p:nvGraphicFramePr>
        <p:xfrm>
          <a:off x="312615" y="2491886"/>
          <a:ext cx="8518770" cy="301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Document" r:id="rId3" imgW="9448800" imgH="3225800" progId="Word.Document.12">
                  <p:embed/>
                </p:oleObj>
              </mc:Choice>
              <mc:Fallback>
                <p:oleObj name="Document" r:id="rId3" imgW="94488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615" y="2491886"/>
                        <a:ext cx="8518770" cy="301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1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Summary: Lines of Learning (LOL)</a:t>
            </a:r>
          </a:p>
          <a:p>
            <a:r>
              <a:rPr lang="en-US" dirty="0">
                <a:solidFill>
                  <a:srgbClr val="000000"/>
                </a:solidFill>
              </a:rPr>
              <a:t>In a coherent, well-written paragraph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answer the following question:  How does a tea bag work? What method of separation of mixtures is it most similar to? Use TIEDC.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(pg. </a:t>
            </a: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Classwork questions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(</a:t>
            </a:r>
            <a:r>
              <a:rPr lang="en-US" dirty="0" smtClean="0">
                <a:solidFill>
                  <a:srgbClr val="475BCD"/>
                </a:solidFill>
                <a:latin typeface="Stencil"/>
                <a:cs typeface="Stencil"/>
              </a:rPr>
              <a:t>4 corners)</a:t>
            </a:r>
            <a:endParaRPr lang="en-US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1143000" lvl="0" indent="-11430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You have 45 seconds to walk to the answer you believe is correct.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You will have 45 seconds to discuss with your group on why you guys chose that answer.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Someone in the group will be asked to share out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4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33</a:t>
            </a:r>
            <a:r>
              <a:rPr lang="en-US" sz="4000" b="1" dirty="0" smtClean="0">
                <a:solidFill>
                  <a:srgbClr val="000000"/>
                </a:solidFill>
              </a:rPr>
              <a:t>-</a:t>
            </a:r>
            <a:r>
              <a:rPr lang="en-US" sz="4000" b="1" dirty="0" smtClean="0">
                <a:solidFill>
                  <a:srgbClr val="000000"/>
                </a:solidFill>
              </a:rPr>
              <a:t>34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2.5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66373"/>
              </p:ext>
            </p:extLst>
          </p:nvPr>
        </p:nvGraphicFramePr>
        <p:xfrm>
          <a:off x="976549" y="3193071"/>
          <a:ext cx="71882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Document" r:id="rId3" imgW="7188200" imgH="2933700" progId="Word.Document.12">
                  <p:embed/>
                </p:oleObj>
              </mc:Choice>
              <mc:Fallback>
                <p:oleObj name="Document" r:id="rId3" imgW="71882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549" y="3193071"/>
                        <a:ext cx="71882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Review do now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282270"/>
              </p:ext>
            </p:extLst>
          </p:nvPr>
        </p:nvGraphicFramePr>
        <p:xfrm>
          <a:off x="2015123" y="2937447"/>
          <a:ext cx="7188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Document" r:id="rId3" imgW="7188200" imgH="3454400" progId="Word.Document.12">
                  <p:embed/>
                </p:oleObj>
              </mc:Choice>
              <mc:Fallback>
                <p:oleObj name="Document" r:id="rId3" imgW="7188200" imgH="345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123" y="2937447"/>
                        <a:ext cx="7188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SI Unit Project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Tues 10/14/14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Chemistry in the News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 Wed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10/15/14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Lab Report due Fri 10/17/14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Why </a:t>
            </a:r>
            <a:r>
              <a:rPr lang="en-US" sz="3200" dirty="0">
                <a:solidFill>
                  <a:schemeClr val="bg1"/>
                </a:solidFill>
              </a:rPr>
              <a:t>is oil in the ground black,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but </a:t>
            </a:r>
            <a:r>
              <a:rPr lang="en-US" sz="3200" dirty="0">
                <a:solidFill>
                  <a:schemeClr val="bg1"/>
                </a:solidFill>
              </a:rPr>
              <a:t>the gas we put in our cars clear?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55" y="4376616"/>
            <a:ext cx="2482533" cy="1758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69" y="4376615"/>
            <a:ext cx="2347636" cy="17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Separation of mixtures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b="1" u="sng" dirty="0">
                <a:solidFill>
                  <a:srgbClr val="800000"/>
                </a:solidFill>
              </a:rPr>
              <a:t>ALL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mixtures can be </a:t>
            </a:r>
            <a:r>
              <a:rPr lang="en-US" sz="3200" b="1" u="sng" dirty="0">
                <a:solidFill>
                  <a:srgbClr val="800000"/>
                </a:solidFill>
              </a:rPr>
              <a:t>separated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lvl="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Mixtures can be separated because of </a:t>
            </a:r>
            <a:r>
              <a:rPr lang="en-US" sz="3200" b="1" u="sng" dirty="0">
                <a:solidFill>
                  <a:srgbClr val="800000"/>
                </a:solidFill>
              </a:rPr>
              <a:t>differences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in </a:t>
            </a:r>
            <a:r>
              <a:rPr lang="en-US" sz="3200" b="1" u="sng" dirty="0">
                <a:solidFill>
                  <a:srgbClr val="800000"/>
                </a:solidFill>
              </a:rPr>
              <a:t>physical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properties.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You will be divided into three groups.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Each group will focus on a technique and answer those questions (5 minutes)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</a:rPr>
              <a:t>Each group will then share their answers and explain the technique to the class (2 minutes)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72829"/>
              </p:ext>
            </p:extLst>
          </p:nvPr>
        </p:nvGraphicFramePr>
        <p:xfrm>
          <a:off x="282819" y="2476988"/>
          <a:ext cx="68199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Document" r:id="rId3" imgW="6819900" imgH="3695700" progId="Word.Document.12">
                  <p:embed/>
                </p:oleObj>
              </mc:Choice>
              <mc:Fallback>
                <p:oleObj name="Document" r:id="rId3" imgW="6819900" imgH="369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819" y="2476988"/>
                        <a:ext cx="68199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667" y="3475167"/>
            <a:ext cx="1796562" cy="17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can we separate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parts of a mixture?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Activity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60366"/>
              </p:ext>
            </p:extLst>
          </p:nvPr>
        </p:nvGraphicFramePr>
        <p:xfrm>
          <a:off x="107965" y="2498271"/>
          <a:ext cx="68199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Document" r:id="rId3" imgW="6819900" imgH="3721100" progId="Word.Document.12">
                  <p:embed/>
                </p:oleObj>
              </mc:Choice>
              <mc:Fallback>
                <p:oleObj name="Document" r:id="rId3" imgW="6819900" imgH="372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65" y="2498271"/>
                        <a:ext cx="6819900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28" y="3291253"/>
            <a:ext cx="2083062" cy="15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5469</TotalTime>
  <Words>1452</Words>
  <Application>Microsoft Macintosh PowerPoint</Application>
  <PresentationFormat>On-screen Show (4:3)</PresentationFormat>
  <Paragraphs>406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234</cp:revision>
  <dcterms:created xsi:type="dcterms:W3CDTF">2012-11-19T19:26:54Z</dcterms:created>
  <dcterms:modified xsi:type="dcterms:W3CDTF">2014-09-29T03:02:54Z</dcterms:modified>
</cp:coreProperties>
</file>