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5"/>
  </p:notesMasterIdLst>
  <p:sldIdLst>
    <p:sldId id="257" r:id="rId2"/>
    <p:sldId id="306" r:id="rId3"/>
    <p:sldId id="577" r:id="rId4"/>
    <p:sldId id="599" r:id="rId5"/>
    <p:sldId id="585" r:id="rId6"/>
    <p:sldId id="633" r:id="rId7"/>
    <p:sldId id="635" r:id="rId8"/>
    <p:sldId id="636" r:id="rId9"/>
    <p:sldId id="637" r:id="rId10"/>
    <p:sldId id="639" r:id="rId11"/>
    <p:sldId id="536" r:id="rId12"/>
    <p:sldId id="438" r:id="rId13"/>
    <p:sldId id="3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7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pPr marL="457200" indent="-457200" algn="l">
              <a:buFontTx/>
              <a:buChar char="•"/>
            </a:pPr>
            <a:r>
              <a:rPr lang="en-US" dirty="0"/>
              <a:t>I will </a:t>
            </a:r>
            <a:r>
              <a:rPr lang="en-US" dirty="0" smtClean="0"/>
              <a:t>calculate the average atomic mass of an element using percent abundance of isotopes.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Aim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</a:rPr>
              <a:t>How </a:t>
            </a:r>
            <a:r>
              <a:rPr lang="en-US" sz="2800" b="1" dirty="0" smtClean="0">
                <a:solidFill>
                  <a:schemeClr val="bg1"/>
                </a:solidFill>
              </a:rPr>
              <a:t>do we calculate the average atomic mass of an element from multiple isotopes?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3: </a:t>
            </a:r>
            <a:r>
              <a:rPr lang="en-US" sz="2400" b="1" dirty="0" smtClean="0"/>
              <a:t>A World of Particles—An Atom &amp; Its Components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</a:t>
            </a:r>
            <a:endParaRPr lang="en-US" sz="3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229086"/>
              </p:ext>
            </p:extLst>
          </p:nvPr>
        </p:nvGraphicFramePr>
        <p:xfrm>
          <a:off x="1231900" y="2731146"/>
          <a:ext cx="66802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8" name="Document" r:id="rId4" imgW="6680200" imgH="3111500" progId="Word.Document.12">
                  <p:embed/>
                </p:oleObj>
              </mc:Choice>
              <mc:Fallback>
                <p:oleObj name="Document" r:id="rId4" imgW="6680200" imgH="311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1900" y="2731146"/>
                        <a:ext cx="668020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77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>
                <a:solidFill>
                  <a:srgbClr val="000000"/>
                </a:solidFill>
              </a:rPr>
              <a:t>4</a:t>
            </a:r>
            <a:r>
              <a:rPr lang="en-US" sz="4000" b="1" dirty="0" smtClean="0">
                <a:solidFill>
                  <a:srgbClr val="000000"/>
                </a:solidFill>
              </a:rPr>
              <a:t>-</a:t>
            </a:r>
            <a:r>
              <a:rPr lang="en-US" sz="4000" b="1" dirty="0">
                <a:solidFill>
                  <a:srgbClr val="000000"/>
                </a:solidFill>
              </a:rPr>
              <a:t>7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4.6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995335"/>
              </p:ext>
            </p:extLst>
          </p:nvPr>
        </p:nvGraphicFramePr>
        <p:xfrm>
          <a:off x="1085599" y="3354781"/>
          <a:ext cx="71882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6" name="Document" r:id="rId3" imgW="7188200" imgH="2984500" progId="Word.Document.12">
                  <p:embed/>
                </p:oleObj>
              </mc:Choice>
              <mc:Fallback>
                <p:oleObj name="Document" r:id="rId3" imgW="7188200" imgH="298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599" y="3354781"/>
                        <a:ext cx="7188200" cy="298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210537" cy="4995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Calculating weighted grades</a:t>
            </a:r>
            <a:endParaRPr lang="en-US" sz="4000" b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dirty="0">
                <a:solidFill>
                  <a:srgbClr val="000000"/>
                </a:solidFill>
              </a:rPr>
              <a:t>average atomic mass, percent abundance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302" y="4320039"/>
            <a:ext cx="2960079" cy="2217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923" y="1952324"/>
            <a:ext cx="2129693" cy="21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algn="l"/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769195"/>
              </p:ext>
            </p:extLst>
          </p:nvPr>
        </p:nvGraphicFramePr>
        <p:xfrm>
          <a:off x="1987218" y="2878576"/>
          <a:ext cx="7188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Document" r:id="rId4" imgW="7188200" imgH="3035300" progId="Word.Document.12">
                  <p:embed/>
                </p:oleObj>
              </mc:Choice>
              <mc:Fallback>
                <p:oleObj name="Document" r:id="rId4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7218" y="2878576"/>
                        <a:ext cx="7188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about…</a:t>
            </a: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How </a:t>
            </a:r>
            <a:r>
              <a:rPr lang="en-US" sz="3600" dirty="0">
                <a:solidFill>
                  <a:srgbClr val="000000"/>
                </a:solidFill>
              </a:rPr>
              <a:t>do teachers calculate your grades?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What do the percentages mean?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How 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do you grade without percentages?</a:t>
            </a:r>
          </a:p>
          <a:p>
            <a:pPr algn="ctr"/>
            <a:endParaRPr lang="en-US" sz="3600" dirty="0" smtClean="0">
              <a:solidFill>
                <a:srgbClr val="000000"/>
              </a:solidFill>
            </a:endParaRPr>
          </a:p>
          <a:p>
            <a:pPr lvl="0"/>
            <a:endParaRPr lang="en-US" sz="3600" dirty="0">
              <a:solidFill>
                <a:srgbClr val="000000"/>
              </a:solidFill>
            </a:endParaRPr>
          </a:p>
          <a:p>
            <a:pPr lvl="0"/>
            <a:endParaRPr lang="en-US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1876646"/>
            <a:ext cx="1981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2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2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2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2000" dirty="0" smtClean="0">
                <a:solidFill>
                  <a:srgbClr val="475BCD"/>
                </a:solidFill>
                <a:latin typeface="Stencil"/>
                <a:cs typeface="Stencil"/>
              </a:rPr>
              <a:t>Average atomic mass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0" algn="ctr"/>
            <a:endParaRPr lang="en-US" sz="20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546973"/>
              </p:ext>
            </p:extLst>
          </p:nvPr>
        </p:nvGraphicFramePr>
        <p:xfrm>
          <a:off x="152401" y="1786774"/>
          <a:ext cx="7010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6" name="Document" r:id="rId4" imgW="7010400" imgH="4343400" progId="Word.Document.12">
                  <p:embed/>
                </p:oleObj>
              </mc:Choice>
              <mc:Fallback>
                <p:oleObj name="Document" r:id="rId4" imgW="7010400" imgH="434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1" y="1786774"/>
                        <a:ext cx="70104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58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terms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lvl="0" algn="ctr"/>
            <a:endParaRPr lang="en-US" sz="3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54183"/>
              </p:ext>
            </p:extLst>
          </p:nvPr>
        </p:nvGraphicFramePr>
        <p:xfrm>
          <a:off x="753216" y="2575657"/>
          <a:ext cx="7640564" cy="334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4" name="Document" r:id="rId4" imgW="6934200" imgH="3035300" progId="Word.Document.12">
                  <p:embed/>
                </p:oleObj>
              </mc:Choice>
              <mc:Fallback>
                <p:oleObj name="Document" r:id="rId4" imgW="6934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216" y="2575657"/>
                        <a:ext cx="7640564" cy="334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47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939" y="1786774"/>
            <a:ext cx="865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</a:rPr>
              <a:t>To find the average atomic mass, there are 6 simple steps: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226268"/>
              </p:ext>
            </p:extLst>
          </p:nvPr>
        </p:nvGraphicFramePr>
        <p:xfrm>
          <a:off x="909625" y="2532183"/>
          <a:ext cx="7344506" cy="344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6" name="Document" r:id="rId4" imgW="6819900" imgH="3200400" progId="Word.Document.12">
                  <p:embed/>
                </p:oleObj>
              </mc:Choice>
              <mc:Fallback>
                <p:oleObj name="Document" r:id="rId4" imgW="6819900" imgH="320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625" y="2532183"/>
                        <a:ext cx="7344506" cy="344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77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calculate the average atomic mass of an element from multiple isotopes?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#1</a:t>
            </a:r>
            <a:endParaRPr lang="en-US" sz="3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46994"/>
              </p:ext>
            </p:extLst>
          </p:nvPr>
        </p:nvGraphicFramePr>
        <p:xfrm>
          <a:off x="984049" y="2525922"/>
          <a:ext cx="7462998" cy="358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2" name="Document" r:id="rId4" imgW="6680200" imgH="3213100" progId="Word.Document.12">
                  <p:embed/>
                </p:oleObj>
              </mc:Choice>
              <mc:Fallback>
                <p:oleObj name="Document" r:id="rId4" imgW="6680200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049" y="2525922"/>
                        <a:ext cx="7462998" cy="3589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3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6890</TotalTime>
  <Words>672</Words>
  <Application>Microsoft Macintosh PowerPoint</Application>
  <PresentationFormat>On-screen Show (4:3)</PresentationFormat>
  <Paragraphs>175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Twilight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312</cp:revision>
  <dcterms:created xsi:type="dcterms:W3CDTF">2012-11-19T19:26:54Z</dcterms:created>
  <dcterms:modified xsi:type="dcterms:W3CDTF">2015-01-11T23:48:37Z</dcterms:modified>
</cp:coreProperties>
</file>