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79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r>
              <a:rPr lang="en-US" sz="3400" dirty="0" smtClean="0">
                <a:solidFill>
                  <a:srgbClr val="000000"/>
                </a:solidFill>
                <a:latin typeface="Andy"/>
                <a:ea typeface="ＭＳ Ｐゴシック" charset="-128"/>
                <a:cs typeface="Andy"/>
              </a:rPr>
              <a:t>3/3/15</a:t>
            </a:r>
          </a:p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400" dirty="0" smtClean="0"/>
              <a:t>I </a:t>
            </a:r>
            <a:r>
              <a:rPr lang="en-US" sz="3400" dirty="0"/>
              <a:t>will </a:t>
            </a:r>
            <a:r>
              <a:rPr lang="en-US" sz="3400" dirty="0" smtClean="0"/>
              <a:t>analyze the periodic trend of electronegativity. </a:t>
            </a:r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 smtClean="0">
                <a:latin typeface="Andy"/>
                <a:cs typeface="Andy"/>
              </a:rPr>
              <a:t>How </a:t>
            </a:r>
            <a:r>
              <a:rPr lang="en-US" sz="3600" dirty="0">
                <a:latin typeface="Andy"/>
                <a:cs typeface="Andy"/>
              </a:rPr>
              <a:t>can we interpret the recurring trends of electronegativity in the periodic table?</a:t>
            </a:r>
            <a:br>
              <a:rPr lang="en-US" sz="3600" dirty="0">
                <a:latin typeface="Andy"/>
                <a:cs typeface="Andy"/>
              </a:rPr>
            </a:br>
            <a:endParaRPr lang="en-US" sz="3400" dirty="0">
              <a:latin typeface="Andy"/>
              <a:cs typeface="And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4: Cracking the “Chemist’s Code”: The Periodic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Do Now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QUIZ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Quiz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10 minutes.</a:t>
            </a:r>
          </a:p>
        </p:txBody>
      </p:sp>
    </p:spTree>
    <p:extLst>
      <p:ext uri="{BB962C8B-B14F-4D97-AF65-F5344CB8AC3E}">
        <p14:creationId xmlns:p14="http://schemas.microsoft.com/office/powerpoint/2010/main" val="154277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ELECTRONEGATIVITY DOWN A GROUP</a:t>
            </a:r>
          </a:p>
          <a:p>
            <a:pPr marL="0" indent="0" algn="ctr">
              <a:buNone/>
            </a:pPr>
            <a:r>
              <a:rPr lang="en-US" sz="3200" b="1" u="sng" dirty="0" smtClean="0">
                <a:solidFill>
                  <a:srgbClr val="800000"/>
                </a:solidFill>
              </a:rPr>
              <a:t>(PLEASE CHANGE YOUR CHART)</a:t>
            </a:r>
          </a:p>
          <a:p>
            <a:pPr marL="0" indent="0" algn="ctr">
              <a:buNone/>
            </a:pPr>
            <a:r>
              <a:rPr lang="en-US" sz="3200" b="1" u="sng" strike="sngStrike" dirty="0">
                <a:solidFill>
                  <a:srgbClr val="FF0000"/>
                </a:solidFill>
              </a:rPr>
              <a:t>Cross out ionization energy</a:t>
            </a:r>
          </a:p>
          <a:p>
            <a:pPr marL="0" indent="0" algn="ctr">
              <a:buNone/>
            </a:pPr>
            <a:endParaRPr lang="en-US" sz="3200" b="1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19508"/>
              </p:ext>
            </p:extLst>
          </p:nvPr>
        </p:nvGraphicFramePr>
        <p:xfrm>
          <a:off x="761999" y="3352800"/>
          <a:ext cx="798427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3" imgW="6819900" imgH="2603500" progId="Word.Document.12">
                  <p:embed/>
                </p:oleObj>
              </mc:Choice>
              <mc:Fallback>
                <p:oleObj name="Document" r:id="rId3" imgW="68199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9" y="3352800"/>
                        <a:ext cx="7984273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37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534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ELECTRONEGATIVITY ACROSS A PERIOD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2250"/>
              </p:ext>
            </p:extLst>
          </p:nvPr>
        </p:nvGraphicFramePr>
        <p:xfrm>
          <a:off x="1752600" y="2815975"/>
          <a:ext cx="5916996" cy="381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3" imgW="6680200" imgH="4305300" progId="Word.Document.12">
                  <p:embed/>
                </p:oleObj>
              </mc:Choice>
              <mc:Fallback>
                <p:oleObj name="Document" r:id="rId3" imgW="66802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815975"/>
                        <a:ext cx="5916996" cy="381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31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happening to electronegativity down a group?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Is it easier or more difficult to attract an electron as we move down a group? Why?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Down a group, the electronegativity is </a:t>
            </a: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Down a group it is getting --- to attract an electron. This is happening because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490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Why does Fluorine have the highest electronegativity?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Why does Francium have the lowest electronegativity?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Why does Group 18 have no electronegativity?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148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67200" y="1646237"/>
            <a:ext cx="487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Fluorine has the highest electronegativity because</a:t>
            </a: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Francium has the lowest electronegativity because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56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QUESTION #1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11734"/>
              </p:ext>
            </p:extLst>
          </p:nvPr>
        </p:nvGraphicFramePr>
        <p:xfrm>
          <a:off x="1257300" y="3251200"/>
          <a:ext cx="70485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3" imgW="7048500" imgH="3454400" progId="Word.Document.12">
                  <p:embed/>
                </p:oleObj>
              </mc:Choice>
              <mc:Fallback>
                <p:oleObj name="Document" r:id="rId3" imgW="7048500" imgH="345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3251200"/>
                        <a:ext cx="70485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86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QUESTION #2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880297"/>
              </p:ext>
            </p:extLst>
          </p:nvPr>
        </p:nvGraphicFramePr>
        <p:xfrm>
          <a:off x="1257300" y="3276600"/>
          <a:ext cx="70485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3" imgW="7048500" imgH="3124200" progId="Word.Document.12">
                  <p:embed/>
                </p:oleObj>
              </mc:Choice>
              <mc:Fallback>
                <p:oleObj name="Document" r:id="rId3" imgW="70485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3276600"/>
                        <a:ext cx="70485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69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QUESTION #3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42101"/>
              </p:ext>
            </p:extLst>
          </p:nvPr>
        </p:nvGraphicFramePr>
        <p:xfrm>
          <a:off x="1124551" y="3200400"/>
          <a:ext cx="70485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3" imgW="7048500" imgH="3124200" progId="Word.Document.12">
                  <p:embed/>
                </p:oleObj>
              </mc:Choice>
              <mc:Fallback>
                <p:oleObj name="Document" r:id="rId3" imgW="70485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4551" y="3200400"/>
                        <a:ext cx="70485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49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QUESTION #4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569910"/>
              </p:ext>
            </p:extLst>
          </p:nvPr>
        </p:nvGraphicFramePr>
        <p:xfrm>
          <a:off x="1413260" y="3203219"/>
          <a:ext cx="6663940" cy="334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3" imgW="7048500" imgH="3543300" progId="Word.Document.12">
                  <p:embed/>
                </p:oleObj>
              </mc:Choice>
              <mc:Fallback>
                <p:oleObj name="Document" r:id="rId3" imgW="7048500" imgH="354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3260" y="3203219"/>
                        <a:ext cx="6663940" cy="3349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68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46383"/>
            <a:ext cx="7522266" cy="4554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63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ANNOUNCEMENTS:</a:t>
            </a:r>
            <a:endParaRPr lang="en-US" sz="3400" b="1" u="sng" dirty="0"/>
          </a:p>
          <a:p>
            <a:r>
              <a:rPr lang="en-US" sz="3400" b="1" dirty="0" smtClean="0"/>
              <a:t>Review answers of across a period for electronegativity</a:t>
            </a:r>
          </a:p>
          <a:p>
            <a:r>
              <a:rPr lang="en-US" sz="3400" b="1" dirty="0" smtClean="0"/>
              <a:t>Give questions and go over answers about electronegativity down a </a:t>
            </a:r>
            <a:r>
              <a:rPr lang="en-US" sz="3400" b="1" dirty="0" smtClean="0"/>
              <a:t>group</a:t>
            </a:r>
          </a:p>
          <a:p>
            <a:pPr marL="0" indent="0">
              <a:buNone/>
            </a:pPr>
            <a:r>
              <a:rPr lang="en-US" sz="3400" b="1" dirty="0" smtClean="0"/>
              <a:t>Period 7</a:t>
            </a:r>
          </a:p>
          <a:p>
            <a:r>
              <a:rPr lang="en-US" sz="3400" b="1" dirty="0" smtClean="0"/>
              <a:t>Start with 3.4</a:t>
            </a:r>
            <a:endParaRPr lang="en-US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r="16659" b="4259"/>
          <a:stretch/>
        </p:blipFill>
        <p:spPr bwMode="auto">
          <a:xfrm>
            <a:off x="1371600" y="1989014"/>
            <a:ext cx="6332221" cy="4564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407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4.4</a:t>
            </a:r>
          </a:p>
          <a:p>
            <a:endParaRPr lang="en-US" sz="2600" dirty="0" smtClean="0"/>
          </a:p>
          <a:p>
            <a:r>
              <a:rPr lang="en-US" sz="2600" dirty="0" smtClean="0"/>
              <a:t>Write a summary of today’s lesson</a:t>
            </a:r>
          </a:p>
          <a:p>
            <a:endParaRPr lang="en-US" sz="2600" dirty="0" smtClean="0"/>
          </a:p>
          <a:p>
            <a:r>
              <a:rPr lang="en-US" sz="2600" dirty="0" smtClean="0"/>
              <a:t>Create two questions</a:t>
            </a:r>
          </a:p>
          <a:p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853720"/>
              </p:ext>
            </p:extLst>
          </p:nvPr>
        </p:nvGraphicFramePr>
        <p:xfrm>
          <a:off x="762000" y="3200400"/>
          <a:ext cx="785754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3" imgW="7188200" imgH="3136900" progId="Word.Document.12">
                  <p:embed/>
                </p:oleObj>
              </mc:Choice>
              <mc:Fallback>
                <p:oleObj name="Document" r:id="rId3" imgW="7188200" imgH="313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3200400"/>
                        <a:ext cx="7857547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MISSING PACKET #8. PACKET #7 not taking</a:t>
            </a:r>
            <a:endParaRPr lang="en-US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55868"/>
              </p:ext>
            </p:extLst>
          </p:nvPr>
        </p:nvGraphicFramePr>
        <p:xfrm>
          <a:off x="457200" y="2514601"/>
          <a:ext cx="8382000" cy="428891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00250"/>
                <a:gridCol w="2000250"/>
                <a:gridCol w="2324100"/>
                <a:gridCol w="2057400"/>
              </a:tblGrid>
              <a:tr h="31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8</a:t>
                      </a:r>
                      <a:endParaRPr lang="en-US" dirty="0"/>
                    </a:p>
                  </a:txBody>
                  <a:tcPr/>
                </a:tc>
              </a:tr>
              <a:tr h="459822">
                <a:tc>
                  <a:txBody>
                    <a:bodyPr/>
                    <a:lstStyle/>
                    <a:p>
                      <a:r>
                        <a:rPr lang="en-US" dirty="0" smtClean="0"/>
                        <a:t>Keith </a:t>
                      </a:r>
                      <a:r>
                        <a:rPr lang="en-US" dirty="0" err="1" smtClean="0"/>
                        <a:t>Alloway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Shania </a:t>
                      </a:r>
                      <a:r>
                        <a:rPr lang="en-US" dirty="0" err="1" smtClean="0"/>
                        <a:t>Baboolal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Marie </a:t>
                      </a:r>
                      <a:r>
                        <a:rPr lang="en-US" dirty="0" err="1" smtClean="0"/>
                        <a:t>Cajou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Omari</a:t>
                      </a:r>
                      <a:r>
                        <a:rPr lang="en-US" baseline="0" dirty="0" smtClean="0"/>
                        <a:t> Blount</a:t>
                      </a:r>
                      <a:endParaRPr lang="en-US" dirty="0"/>
                    </a:p>
                  </a:txBody>
                  <a:tcPr/>
                </a:tc>
              </a:tr>
              <a:tr h="5448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Tasianna</a:t>
                      </a:r>
                      <a:r>
                        <a:rPr lang="en-US" dirty="0" smtClean="0"/>
                        <a:t> Joseph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Dasia</a:t>
                      </a:r>
                      <a:r>
                        <a:rPr lang="en-US" baseline="0" dirty="0" smtClean="0"/>
                        <a:t> Carter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Tyriek</a:t>
                      </a:r>
                      <a:r>
                        <a:rPr lang="en-US" dirty="0" smtClean="0"/>
                        <a:t> Craddock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Genesis Morrison</a:t>
                      </a:r>
                      <a:endParaRPr lang="en-US" dirty="0"/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Saidou</a:t>
                      </a:r>
                      <a:r>
                        <a:rPr lang="en-US" dirty="0" smtClean="0"/>
                        <a:t> 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Keino</a:t>
                      </a:r>
                      <a:r>
                        <a:rPr lang="en-US" dirty="0" smtClean="0"/>
                        <a:t> Harris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Jade Davis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845">
                <a:tc>
                  <a:txBody>
                    <a:bodyPr/>
                    <a:lstStyle/>
                    <a:p>
                      <a:r>
                        <a:rPr lang="en-US" dirty="0" smtClean="0"/>
                        <a:t>Richard Payne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Rasheim</a:t>
                      </a:r>
                      <a:r>
                        <a:rPr lang="en-US" dirty="0" smtClean="0"/>
                        <a:t> Harris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Jade Davis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8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Javarie</a:t>
                      </a:r>
                      <a:r>
                        <a:rPr lang="en-US" dirty="0" smtClean="0"/>
                        <a:t> Simpson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Julia Lawrence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Madison Durham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Jessica Royer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Courtney Hutchinson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Jessy</a:t>
                      </a:r>
                      <a:r>
                        <a:rPr lang="en-US" dirty="0" smtClean="0"/>
                        <a:t> Royer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Dachemide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Rodney Smokes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Miquasha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Karen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Owusu-Ansah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0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2438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NOW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83455"/>
              </p:ext>
            </p:extLst>
          </p:nvPr>
        </p:nvGraphicFramePr>
        <p:xfrm>
          <a:off x="609599" y="2743200"/>
          <a:ext cx="8301017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3" imgW="7188200" imgH="3035300" progId="Word.Document.12">
                  <p:embed/>
                </p:oleObj>
              </mc:Choice>
              <mc:Fallback>
                <p:oleObj name="Document" r:id="rId3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99" y="2743200"/>
                        <a:ext cx="8301017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4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 What is electronegativity?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What does it mean to have high electronegativity?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3</a:t>
            </a:r>
            <a:r>
              <a:rPr lang="en-US" sz="2400" dirty="0">
                <a:solidFill>
                  <a:srgbClr val="800000"/>
                </a:solidFill>
              </a:rPr>
              <a:t>.</a:t>
            </a:r>
            <a:r>
              <a:rPr lang="en-US" sz="2400" dirty="0" smtClean="0">
                <a:solidFill>
                  <a:srgbClr val="800000"/>
                </a:solidFill>
              </a:rPr>
              <a:t> What does it mean to have low electronegativity?</a:t>
            </a:r>
          </a:p>
          <a:p>
            <a:pPr marL="0" indent="0">
              <a:buNone/>
            </a:pPr>
            <a:endParaRPr lang="en-US" sz="2400" b="1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Electronegativity is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High electronegativity means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Low electronegativity means</a:t>
            </a:r>
          </a:p>
          <a:p>
            <a:pPr marL="0" indent="0">
              <a:buNone/>
            </a:pPr>
            <a:endParaRPr lang="en-US" sz="2400" u="sng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42076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If you have a higher electronegativity, why is it becoming easier to  attract an electron?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800000"/>
                </a:solidFill>
              </a:rPr>
              <a:t>THINK INK-PAIR SHARE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 it would be ….because</a:t>
            </a: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My partner thinks it would be…because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602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ELECTRONEGATIVITY ACROSS A PERIOD</a:t>
            </a:r>
          </a:p>
          <a:p>
            <a:pPr marL="0" indent="0" algn="ctr">
              <a:buNone/>
            </a:pPr>
            <a:r>
              <a:rPr lang="en-US" b="1" u="sng" strike="sngStrike" dirty="0" smtClean="0">
                <a:solidFill>
                  <a:srgbClr val="FF0000"/>
                </a:solidFill>
              </a:rPr>
              <a:t>Cross out ionization energy</a:t>
            </a:r>
            <a:endParaRPr lang="en-US" b="1" u="sng" strike="sngStrik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508962"/>
              </p:ext>
            </p:extLst>
          </p:nvPr>
        </p:nvGraphicFramePr>
        <p:xfrm>
          <a:off x="1295400" y="2857500"/>
          <a:ext cx="68199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3" imgW="6819900" imgH="3543300" progId="Word.Document.12">
                  <p:embed/>
                </p:oleObj>
              </mc:Choice>
              <mc:Fallback>
                <p:oleObj name="Document" r:id="rId3" imgW="6819900" imgH="354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857500"/>
                        <a:ext cx="68199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62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534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ELECTRONEGATIVITY ACROSS A PERIOD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035544"/>
              </p:ext>
            </p:extLst>
          </p:nvPr>
        </p:nvGraphicFramePr>
        <p:xfrm>
          <a:off x="1752600" y="2815975"/>
          <a:ext cx="5916996" cy="381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3" imgW="6680200" imgH="4305300" progId="Word.Document.12">
                  <p:embed/>
                </p:oleObj>
              </mc:Choice>
              <mc:Fallback>
                <p:oleObj name="Document" r:id="rId3" imgW="66802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815975"/>
                        <a:ext cx="5916996" cy="381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20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happening to electronegativity across the period?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Is it easier or more difficult to attract an electron as we move across a period? Why?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4: Cracking the “Chemist’s Code”: The Periodic Table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interpret the recurring trends of electronegativity in the periodic table?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Across a period, the electronegativity is </a:t>
            </a: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Across a period it is getting --- to attract an electron. This is happening because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73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670</TotalTime>
  <Words>1144</Words>
  <Application>Microsoft Macintosh PowerPoint</Application>
  <PresentationFormat>On-screen Show (4:3)</PresentationFormat>
  <Paragraphs>241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14</cp:revision>
  <dcterms:created xsi:type="dcterms:W3CDTF">2006-09-25T20:10:35Z</dcterms:created>
  <dcterms:modified xsi:type="dcterms:W3CDTF">2015-03-03T01:24:04Z</dcterms:modified>
</cp:coreProperties>
</file>