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60" r:id="rId4"/>
    <p:sldId id="259" r:id="rId5"/>
    <p:sldId id="262" r:id="rId6"/>
    <p:sldId id="278" r:id="rId7"/>
    <p:sldId id="279" r:id="rId8"/>
    <p:sldId id="280" r:id="rId9"/>
    <p:sldId id="281" r:id="rId10"/>
    <p:sldId id="282" r:id="rId11"/>
    <p:sldId id="283" r:id="rId12"/>
    <p:sldId id="271" r:id="rId13"/>
    <p:sldId id="284" r:id="rId14"/>
    <p:sldId id="285" r:id="rId15"/>
    <p:sldId id="286" r:id="rId16"/>
    <p:sldId id="264" r:id="rId17"/>
    <p:sldId id="287" r:id="rId18"/>
    <p:sldId id="269" r:id="rId19"/>
    <p:sldId id="273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r>
              <a:rPr lang="en-US" sz="3400" dirty="0" smtClean="0">
                <a:solidFill>
                  <a:srgbClr val="000000"/>
                </a:solidFill>
                <a:latin typeface="Andy"/>
                <a:ea typeface="ＭＳ Ｐゴシック" charset="-128"/>
                <a:cs typeface="Andy"/>
              </a:rPr>
              <a:t>3/3/15</a:t>
            </a:r>
          </a:p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 smtClean="0"/>
              <a:t>I will classify elements based on</a:t>
            </a:r>
            <a:r>
              <a:rPr lang="en-US" sz="3600" dirty="0"/>
              <a:t> </a:t>
            </a:r>
            <a:r>
              <a:rPr lang="en-US" sz="3600" dirty="0" smtClean="0"/>
              <a:t>physical and chemical properties.</a:t>
            </a:r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 smtClean="0"/>
              <a:t>How do we classify matter in terms of properties?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4: Cracking the “Chemist’s Code”: The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  <a:endParaRPr lang="en-US" sz="8000" b="1" dirty="0" smtClean="0">
              <a:solidFill>
                <a:srgbClr val="000000"/>
              </a:solidFill>
              <a:latin typeface="Stencil" pitchFamily="82" charset="0"/>
            </a:endParaRP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Do Now Slip.</a:t>
            </a:r>
            <a:endParaRPr lang="en-US" sz="5100" b="1" dirty="0" smtClean="0">
              <a:solidFill>
                <a:srgbClr val="800000"/>
              </a:solidFill>
              <a:latin typeface="Corbel"/>
              <a:cs typeface="Corbel"/>
            </a:endParaRP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  <a:endParaRPr lang="en-US" sz="51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“Let’s Get Physical or Chemical”</a:t>
            </a: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4400" i="1" dirty="0" smtClean="0"/>
              <a:t>Gold is malleable and has luster</a:t>
            </a: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35" y="3556008"/>
            <a:ext cx="2554696" cy="23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2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“Let’s Get Physical or Chemical”</a:t>
            </a: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4400" i="1" dirty="0" smtClean="0"/>
              <a:t>Wood is flammable</a:t>
            </a: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1" y="3610875"/>
            <a:ext cx="3007702" cy="22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4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#1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17182"/>
              </p:ext>
            </p:extLst>
          </p:nvPr>
        </p:nvGraphicFramePr>
        <p:xfrm>
          <a:off x="1066800" y="3276600"/>
          <a:ext cx="7048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3" imgW="7048500" imgH="3124200" progId="Word.Document.12">
                  <p:embed/>
                </p:oleObj>
              </mc:Choice>
              <mc:Fallback>
                <p:oleObj name="Document" r:id="rId3" imgW="70485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3276600"/>
                        <a:ext cx="70485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86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#2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9115"/>
              </p:ext>
            </p:extLst>
          </p:nvPr>
        </p:nvGraphicFramePr>
        <p:xfrm>
          <a:off x="1124551" y="3352800"/>
          <a:ext cx="7048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Document" r:id="rId3" imgW="7048500" imgH="3124200" progId="Word.Document.12">
                  <p:embed/>
                </p:oleObj>
              </mc:Choice>
              <mc:Fallback>
                <p:oleObj name="Document" r:id="rId3" imgW="70485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4551" y="3352800"/>
                        <a:ext cx="70485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19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#3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69968"/>
              </p:ext>
            </p:extLst>
          </p:nvPr>
        </p:nvGraphicFramePr>
        <p:xfrm>
          <a:off x="1124551" y="3429000"/>
          <a:ext cx="7048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Document" r:id="rId3" imgW="7048500" imgH="3124200" progId="Word.Document.12">
                  <p:embed/>
                </p:oleObj>
              </mc:Choice>
              <mc:Fallback>
                <p:oleObj name="Document" r:id="rId3" imgW="70485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4551" y="3429000"/>
                        <a:ext cx="70485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#4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28380"/>
              </p:ext>
            </p:extLst>
          </p:nvPr>
        </p:nvGraphicFramePr>
        <p:xfrm>
          <a:off x="1124551" y="3175000"/>
          <a:ext cx="70485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Document" r:id="rId3" imgW="7048500" imgH="3378200" progId="Word.Document.12">
                  <p:embed/>
                </p:oleObj>
              </mc:Choice>
              <mc:Fallback>
                <p:oleObj name="Document" r:id="rId3" imgW="7048500" imgH="337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4551" y="3175000"/>
                        <a:ext cx="704850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92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are the three major types of elements?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are metals? What are some properties? Examples? 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are metalloids/semimetals? What are some properties? Examples?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14800" y="1646237"/>
            <a:ext cx="502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The three major types of elements are: (1)     (2</a:t>
            </a:r>
            <a:r>
              <a:rPr lang="en-US" sz="2400" dirty="0">
                <a:solidFill>
                  <a:srgbClr val="800000"/>
                </a:solidFill>
              </a:rPr>
              <a:t>)</a:t>
            </a:r>
            <a:r>
              <a:rPr lang="en-US" sz="2400" dirty="0" smtClean="0">
                <a:solidFill>
                  <a:srgbClr val="800000"/>
                </a:solidFill>
              </a:rPr>
              <a:t>      (3</a:t>
            </a:r>
            <a:r>
              <a:rPr lang="en-US" sz="2400" dirty="0">
                <a:solidFill>
                  <a:srgbClr val="800000"/>
                </a:solidFill>
              </a:rPr>
              <a:t>)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Metals are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properties they have are…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examples are…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Metalloids are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properties they have are…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examples are…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73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are non metals? What are some properties? Examples? 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can we distinguish between metals, nonmetals, and metalloids?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14800" y="1646237"/>
            <a:ext cx="502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Nonmetals are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properties they have are…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examples are…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We can distinguish between them 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51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Shade periodic table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By metal, nonmetal, and metalloids (3 colors)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667000"/>
            <a:ext cx="7366000" cy="40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9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ANNOUNCEMENTS:</a:t>
            </a:r>
            <a:endParaRPr lang="en-US" sz="3400" b="1" u="sng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4.5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99969"/>
              </p:ext>
            </p:extLst>
          </p:nvPr>
        </p:nvGraphicFramePr>
        <p:xfrm>
          <a:off x="776772" y="3213100"/>
          <a:ext cx="7910028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3" imgW="7188200" imgH="3035300" progId="Word.Document.12">
                  <p:embed/>
                </p:oleObj>
              </mc:Choice>
              <mc:Fallback>
                <p:oleObj name="Document" r:id="rId3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772" y="3213100"/>
                        <a:ext cx="7910028" cy="334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75579"/>
              </p:ext>
            </p:extLst>
          </p:nvPr>
        </p:nvGraphicFramePr>
        <p:xfrm>
          <a:off x="533399" y="2590800"/>
          <a:ext cx="855599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3" imgW="7188200" imgH="3136900" progId="Word.Document.12">
                  <p:embed/>
                </p:oleObj>
              </mc:Choice>
              <mc:Fallback>
                <p:oleObj name="Document" r:id="rId3" imgW="71882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399" y="2590800"/>
                        <a:ext cx="8555995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What’s a property? 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physical property? Examples?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chemical property? Examples?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can we distinguish between them?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property is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physical property 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examples are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chemical property 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Some examples are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We can tell them apart by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42076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“Let’s Get Physical or Chemical”</a:t>
            </a: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2800" i="1" dirty="0"/>
              <a:t>Choose whether the following is an example of a physical property or chemical property and explain </a:t>
            </a:r>
            <a:r>
              <a:rPr lang="en-US" sz="2800" i="1" dirty="0" smtClean="0"/>
              <a:t>why</a:t>
            </a:r>
          </a:p>
          <a:p>
            <a:pPr algn="ctr">
              <a:defRPr/>
            </a:pPr>
            <a:r>
              <a:rPr lang="en-US" sz="2000" dirty="0"/>
              <a:t>Every student should have 2 sheets of </a:t>
            </a:r>
            <a:r>
              <a:rPr lang="en-US" sz="2000" dirty="0" smtClean="0"/>
              <a:t>paper:</a:t>
            </a:r>
          </a:p>
          <a:p>
            <a:pPr algn="ctr">
              <a:defRPr/>
            </a:pPr>
            <a:r>
              <a:rPr lang="en-US" sz="2000" dirty="0" smtClean="0"/>
              <a:t>One </a:t>
            </a:r>
            <a:r>
              <a:rPr lang="en-US" sz="2000" dirty="0"/>
              <a:t>says </a:t>
            </a:r>
            <a:r>
              <a:rPr lang="en-US" sz="2000" dirty="0" smtClean="0"/>
              <a:t>physical; One </a:t>
            </a:r>
            <a:r>
              <a:rPr lang="en-US" sz="2000" dirty="0"/>
              <a:t>says chemical</a:t>
            </a:r>
          </a:p>
          <a:p>
            <a:pPr algn="ctr">
              <a:defRPr/>
            </a:pPr>
            <a:r>
              <a:rPr lang="en-US" sz="2000" dirty="0"/>
              <a:t>When I show an image, raise your answer in air</a:t>
            </a:r>
          </a:p>
          <a:p>
            <a:pPr algn="ctr">
              <a:lnSpc>
                <a:spcPct val="100000"/>
              </a:lnSpc>
            </a:pPr>
            <a:r>
              <a:rPr lang="en-US" sz="3000" i="1" dirty="0" smtClean="0"/>
              <a:t>.  </a:t>
            </a:r>
            <a:endParaRPr lang="en-US" sz="30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262291"/>
              </p:ext>
            </p:extLst>
          </p:nvPr>
        </p:nvGraphicFramePr>
        <p:xfrm>
          <a:off x="780335" y="4575453"/>
          <a:ext cx="10276254" cy="149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ocument" r:id="rId3" imgW="7188200" imgH="850900" progId="Word.Document.12">
                  <p:embed/>
                </p:oleObj>
              </mc:Choice>
              <mc:Fallback>
                <p:oleObj name="Document" r:id="rId3" imgW="7188200" imgH="85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0335" y="4575453"/>
                        <a:ext cx="10276254" cy="1490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2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“Let’s Get Physical or Chemical”</a:t>
            </a: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4400" i="1" dirty="0" smtClean="0"/>
              <a:t>Apple is red</a:t>
            </a:r>
            <a:r>
              <a:rPr lang="en-US" sz="4400" dirty="0"/>
              <a:t>.</a:t>
            </a:r>
            <a:endParaRPr lang="en-US" sz="44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95" y="3422972"/>
            <a:ext cx="2573942" cy="25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44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“Let’s Get Physical or Chemical”</a:t>
            </a: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4400" i="1" dirty="0" smtClean="0"/>
              <a:t>Helium is a gas.</a:t>
            </a:r>
            <a:endParaRPr lang="en-US" sz="44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34" y="3391511"/>
            <a:ext cx="1559733" cy="28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5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“Let’s Get Physical or Chemical”</a:t>
            </a: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4400" i="1" dirty="0" smtClean="0"/>
              <a:t>Iron reacts with water to form rust.</a:t>
            </a:r>
            <a:endParaRPr lang="en-US" sz="44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54" y="3547207"/>
            <a:ext cx="3100588" cy="23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0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do we classify matter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in terms of properties?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“Let’s Get Physical or Chemical”</a:t>
            </a: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4400" i="1" dirty="0" smtClean="0"/>
              <a:t>Silver reacts with moisture in air to form tarnish</a:t>
            </a: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70" y="3967587"/>
            <a:ext cx="3477862" cy="19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19595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76</TotalTime>
  <Words>1033</Words>
  <Application>Microsoft Macintosh PowerPoint</Application>
  <PresentationFormat>On-screen Show (4:3)</PresentationFormat>
  <Paragraphs>242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Andy</vt:lpstr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15</cp:revision>
  <dcterms:created xsi:type="dcterms:W3CDTF">2006-09-25T20:10:35Z</dcterms:created>
  <dcterms:modified xsi:type="dcterms:W3CDTF">2015-03-02T04:13:48Z</dcterms:modified>
</cp:coreProperties>
</file>