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302" r:id="rId4"/>
    <p:sldId id="259" r:id="rId5"/>
    <p:sldId id="288" r:id="rId6"/>
    <p:sldId id="303" r:id="rId7"/>
    <p:sldId id="278" r:id="rId8"/>
    <p:sldId id="271" r:id="rId9"/>
    <p:sldId id="304" r:id="rId10"/>
    <p:sldId id="305" r:id="rId11"/>
    <p:sldId id="306" r:id="rId12"/>
    <p:sldId id="307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3E07-FDBD-EE40-A897-AA05B334E4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endParaRPr lang="en-US" sz="3400" dirty="0" smtClean="0">
              <a:solidFill>
                <a:srgbClr val="000000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I will distinguish between an ionic radius and an atomic radius.</a:t>
            </a:r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How is the ionic radius different from the atomic radius?</a:t>
            </a:r>
          </a:p>
          <a:p>
            <a:pPr algn="l"/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QUESTION #3: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An atom with the electron configuration 2-8-2 would most likely</a:t>
            </a:r>
          </a:p>
          <a:p>
            <a:pPr marL="0" indent="0">
              <a:buNone/>
            </a:pPr>
            <a:r>
              <a:rPr lang="en-US" sz="3200" dirty="0"/>
              <a:t>A) decrease in size as it forms a positive ion</a:t>
            </a:r>
          </a:p>
          <a:p>
            <a:pPr marL="0" indent="0">
              <a:buNone/>
            </a:pPr>
            <a:r>
              <a:rPr lang="en-US" sz="3200" dirty="0"/>
              <a:t>B) increase in size as it forms a positive ion</a:t>
            </a:r>
          </a:p>
          <a:p>
            <a:pPr marL="0" indent="0">
              <a:buNone/>
            </a:pPr>
            <a:r>
              <a:rPr lang="en-US" sz="3200" dirty="0"/>
              <a:t>C) decrease in size as it forms a negative ion</a:t>
            </a:r>
          </a:p>
          <a:p>
            <a:pPr marL="0" indent="0">
              <a:buNone/>
            </a:pPr>
            <a:r>
              <a:rPr lang="en-US" sz="3200" dirty="0"/>
              <a:t>D) increase in size as it forms a negative ion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Which particle has the same electron configuration as a calcium ion?</a:t>
            </a:r>
          </a:p>
          <a:p>
            <a:r>
              <a:rPr lang="en-US" sz="3200" dirty="0" smtClean="0"/>
              <a:t>A) fluoride ion	B) sodium ion		C) potassium atom		D) argon atom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What is the net charge of an ion that has 13 protons, 12 neutrons, and 10 electrons?</a:t>
            </a:r>
          </a:p>
          <a:p>
            <a:r>
              <a:rPr lang="en-US" sz="3200" dirty="0" smtClean="0"/>
              <a:t>A)  +1		B) +3		C) -1		D) -3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Which electron configuration is correct for a sodium ion?</a:t>
            </a:r>
          </a:p>
          <a:p>
            <a:pPr lvl="0"/>
            <a:r>
              <a:rPr lang="en-US" sz="3200" dirty="0" smtClean="0"/>
              <a:t>2–7     B) 2–8     C) 2–8–1     D) 2–8–2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Compared to a calcium atom, the calcium ion 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has</a:t>
            </a:r>
          </a:p>
          <a:p>
            <a:pPr lvl="0"/>
            <a:r>
              <a:rPr lang="en-US" sz="3200" dirty="0" smtClean="0"/>
              <a:t>more protons   B)  fewer protons     C) more electrons    D)  fewer electrons</a:t>
            </a:r>
          </a:p>
          <a:p>
            <a:pPr marL="0" indent="0">
              <a:buNone/>
            </a:pPr>
            <a:endParaRPr lang="en-US" sz="3000" i="1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86198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QUESTION #4: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2800" dirty="0"/>
              <a:t>How does the size of a barium ion compare to the size of a barium atom?</a:t>
            </a:r>
          </a:p>
          <a:p>
            <a:pPr marL="0" indent="0">
              <a:buNone/>
            </a:pPr>
            <a:r>
              <a:rPr lang="en-US" sz="2800" dirty="0"/>
              <a:t>A) The ion is smaller because it has fewer electrons.</a:t>
            </a:r>
          </a:p>
          <a:p>
            <a:pPr marL="0" indent="0">
              <a:buNone/>
            </a:pPr>
            <a:r>
              <a:rPr lang="en-US" sz="2800" dirty="0"/>
              <a:t>B) The ion is smaller because it has more electrons.</a:t>
            </a:r>
          </a:p>
          <a:p>
            <a:pPr marL="0" indent="0">
              <a:buNone/>
            </a:pPr>
            <a:r>
              <a:rPr lang="en-US" sz="2800" dirty="0"/>
              <a:t>C) The ion is larger because it has fewer electrons.</a:t>
            </a:r>
          </a:p>
          <a:p>
            <a:pPr marL="0" indent="0">
              <a:buNone/>
            </a:pPr>
            <a:r>
              <a:rPr lang="en-US" sz="2800" dirty="0"/>
              <a:t>D) The ion is larger because it has more electrons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367634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50292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4095750" cy="4945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96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2895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b="1" u="sng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Two questions I have are…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1.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2. 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74560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5.2</a:t>
            </a:r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7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MISSING LAB ACTIVITY PAPER:</a:t>
            </a: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different </a:t>
            </a:r>
            <a:r>
              <a:rPr lang="en-US" sz="2800" b="1" dirty="0">
                <a:solidFill>
                  <a:schemeClr val="bg1"/>
                </a:solidFill>
              </a:rPr>
              <a:t>from the atomic radius?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06228"/>
              </p:ext>
            </p:extLst>
          </p:nvPr>
        </p:nvGraphicFramePr>
        <p:xfrm>
          <a:off x="457200" y="2209800"/>
          <a:ext cx="8382000" cy="438905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00250"/>
                <a:gridCol w="2000250"/>
                <a:gridCol w="2324100"/>
                <a:gridCol w="2057400"/>
              </a:tblGrid>
              <a:tr h="3113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8</a:t>
                      </a:r>
                      <a:endParaRPr lang="en-US" dirty="0"/>
                    </a:p>
                  </a:txBody>
                  <a:tcPr/>
                </a:tc>
              </a:tr>
              <a:tr h="459822"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Saleh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Ahmed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Shania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Baboolal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Jewel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Applewhite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Genesis Morrison</a:t>
                      </a:r>
                    </a:p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7418"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Keith</a:t>
                      </a: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strike="noStrike" baseline="0" dirty="0" err="1" smtClean="0">
                          <a:solidFill>
                            <a:schemeClr val="tx1"/>
                          </a:solidFill>
                        </a:rPr>
                        <a:t>Alloway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Dasia</a:t>
                      </a: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</a:rPr>
                        <a:t> Carter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Marie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Cajou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Kenly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Gracia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Aissatou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Diallo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Jade Davis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122"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Marlwin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Hernandez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Rasheim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Harris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Madison Durham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877"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Saidou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Ly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Julia Lawrence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Amadou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Diop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Richard Payne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Jessica Royer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Courtney</a:t>
                      </a: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</a:rPr>
                        <a:t> Hutchinson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Aneisha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Richards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Jessy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Royer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Allison Hyman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Javarie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Simpson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Rodney Smokes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Dachemide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strike="noStrike" dirty="0" err="1" smtClean="0">
                          <a:solidFill>
                            <a:schemeClr val="tx1"/>
                          </a:solidFill>
                        </a:rPr>
                        <a:t>Luma</a:t>
                      </a:r>
                      <a:endParaRPr lang="en-US" sz="14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Jania</a:t>
                      </a:r>
                      <a:r>
                        <a:rPr lang="en-US" sz="1400" dirty="0" smtClean="0"/>
                        <a:t> Nelson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Xoe</a:t>
                      </a:r>
                      <a:r>
                        <a:rPr lang="en-US" sz="1400" dirty="0" smtClean="0"/>
                        <a:t> Scott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Ayanna</a:t>
                      </a:r>
                      <a:r>
                        <a:rPr lang="en-US" sz="1400" dirty="0" smtClean="0"/>
                        <a:t> Thompson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13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Desron</a:t>
                      </a:r>
                      <a:r>
                        <a:rPr lang="en-US" sz="1400" dirty="0" smtClean="0"/>
                        <a:t> 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</a:p>
          <a:p>
            <a:pPr marL="0" indent="0">
              <a:buNone/>
            </a:pPr>
            <a:r>
              <a:rPr lang="en-US" sz="2400" b="1" dirty="0"/>
              <a:t>In a TIEDC paragraph, please explain the meaning of this joke and its connection to our previous objective. Be sure to cite evidence to support your explanation.</a:t>
            </a:r>
            <a:endParaRPr lang="en-US" sz="2400" dirty="0"/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can we distinguish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between ions and atoms?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33800"/>
            <a:ext cx="60198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76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is an ionic radius?</a:t>
            </a: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different </a:t>
            </a:r>
            <a:r>
              <a:rPr lang="en-US" sz="2800" b="1" dirty="0">
                <a:solidFill>
                  <a:schemeClr val="bg1"/>
                </a:solidFill>
              </a:rPr>
              <a:t>from the atomic radius?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An ionic radius is </a:t>
            </a:r>
            <a:endParaRPr lang="en-US" sz="2400" u="sng" dirty="0" smtClean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4038600"/>
            <a:ext cx="8077200" cy="1200329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STOP AND JOT/TURN AND TALK: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Write down your answer for 1 minute based on the words you recognize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Then turn and talk to your group for 45 seconds to share answers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6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rgbClr val="800000"/>
                </a:solidFill>
                <a:latin typeface="Andy"/>
                <a:cs typeface="Andy"/>
              </a:rPr>
              <a:t>How does the ionic radius compare to the atomic radius for </a:t>
            </a:r>
            <a:r>
              <a:rPr lang="en-US" sz="2400" i="1" dirty="0" err="1">
                <a:solidFill>
                  <a:srgbClr val="800000"/>
                </a:solidFill>
                <a:latin typeface="Andy"/>
                <a:cs typeface="Andy"/>
              </a:rPr>
              <a:t>Cations</a:t>
            </a:r>
            <a:r>
              <a:rPr lang="en-US" sz="2400" dirty="0">
                <a:solidFill>
                  <a:srgbClr val="800000"/>
                </a:solidFill>
                <a:latin typeface="Andy"/>
                <a:cs typeface="Andy"/>
              </a:rPr>
              <a:t>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For a </a:t>
            </a:r>
            <a:r>
              <a:rPr lang="en-US" sz="2400" dirty="0" err="1" smtClean="0">
                <a:solidFill>
                  <a:srgbClr val="800000"/>
                </a:solidFill>
              </a:rPr>
              <a:t>cation</a:t>
            </a:r>
            <a:r>
              <a:rPr lang="en-US" sz="2400" dirty="0" smtClean="0">
                <a:solidFill>
                  <a:srgbClr val="800000"/>
                </a:solidFill>
              </a:rPr>
              <a:t>, an ionic radius is </a:t>
            </a:r>
            <a:r>
              <a:rPr lang="en-US" sz="2400" b="1" dirty="0" smtClean="0">
                <a:solidFill>
                  <a:srgbClr val="000000"/>
                </a:solidFill>
              </a:rPr>
              <a:t>smaller/larger (choose one) </a:t>
            </a:r>
            <a:r>
              <a:rPr lang="en-US" sz="2400" dirty="0" smtClean="0">
                <a:solidFill>
                  <a:srgbClr val="800000"/>
                </a:solidFill>
              </a:rPr>
              <a:t>than the atomic radius.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This is because…</a:t>
            </a:r>
          </a:p>
          <a:p>
            <a:pPr marL="0" indent="0">
              <a:buFontTx/>
              <a:buNone/>
            </a:pPr>
            <a:endParaRPr lang="en-US" sz="2400" u="sng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05400" y="3200400"/>
            <a:ext cx="2286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04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rgbClr val="800000"/>
                </a:solidFill>
                <a:latin typeface="Andy"/>
                <a:cs typeface="Andy"/>
              </a:rPr>
              <a:t>How does the ionic radius compare to the atomic radius for </a:t>
            </a:r>
            <a:r>
              <a:rPr lang="en-US" sz="2400" i="1" dirty="0" smtClean="0">
                <a:solidFill>
                  <a:srgbClr val="800000"/>
                </a:solidFill>
                <a:latin typeface="Andy"/>
                <a:cs typeface="Andy"/>
              </a:rPr>
              <a:t>Anions</a:t>
            </a:r>
            <a:r>
              <a:rPr lang="en-US" sz="2400" dirty="0">
                <a:solidFill>
                  <a:srgbClr val="800000"/>
                </a:solidFill>
                <a:latin typeface="Andy"/>
                <a:cs typeface="Andy"/>
              </a:rPr>
              <a:t>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For an anion, an ionic radius is </a:t>
            </a:r>
            <a:r>
              <a:rPr lang="en-US" sz="2400" b="1" dirty="0" smtClean="0">
                <a:solidFill>
                  <a:srgbClr val="000000"/>
                </a:solidFill>
              </a:rPr>
              <a:t>smaller/larger (choose one) </a:t>
            </a:r>
            <a:r>
              <a:rPr lang="en-US" sz="2400" dirty="0" smtClean="0">
                <a:solidFill>
                  <a:srgbClr val="800000"/>
                </a:solidFill>
              </a:rPr>
              <a:t>than the atomic radius.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This is because…</a:t>
            </a:r>
          </a:p>
          <a:p>
            <a:pPr marL="0" indent="0">
              <a:buFontTx/>
              <a:buNone/>
            </a:pPr>
            <a:endParaRPr lang="en-US" sz="2400" u="sng" dirty="0"/>
          </a:p>
        </p:txBody>
      </p:sp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6"/>
          <a:stretch/>
        </p:blipFill>
        <p:spPr bwMode="auto">
          <a:xfrm>
            <a:off x="4343400" y="4343400"/>
            <a:ext cx="4114800" cy="1721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426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49800" y="1739880"/>
            <a:ext cx="9193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    YOU TRY!</a:t>
            </a:r>
            <a:endParaRPr lang="en-US" sz="4400" i="1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r>
              <a:rPr lang="en-US" sz="36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30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14680"/>
              </p:ext>
            </p:extLst>
          </p:nvPr>
        </p:nvGraphicFramePr>
        <p:xfrm>
          <a:off x="660704" y="2971800"/>
          <a:ext cx="8330896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" r:id="rId4" imgW="6819900" imgH="2120900" progId="Word.Document.12">
                  <p:embed/>
                </p:oleObj>
              </mc:Choice>
              <mc:Fallback>
                <p:oleObj name="Document" r:id="rId4" imgW="6819900" imgH="2120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704" y="2971800"/>
                        <a:ext cx="8330896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44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QUESTION #1: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An ion of which element has a larger radius than an atom of the same element?</a:t>
            </a:r>
          </a:p>
          <a:p>
            <a:pPr marL="0" indent="0">
              <a:buNone/>
            </a:pPr>
            <a:r>
              <a:rPr lang="en-US" sz="3200" dirty="0"/>
              <a:t>A) aluminum 		</a:t>
            </a:r>
          </a:p>
          <a:p>
            <a:pPr marL="0" indent="0">
              <a:buNone/>
            </a:pPr>
            <a:r>
              <a:rPr lang="en-US" sz="3200" dirty="0"/>
              <a:t>B) chlorine		</a:t>
            </a:r>
          </a:p>
          <a:p>
            <a:pPr marL="0" indent="0">
              <a:buNone/>
            </a:pPr>
            <a:r>
              <a:rPr lang="en-US" sz="3200" dirty="0"/>
              <a:t>C) magnesium 		</a:t>
            </a:r>
          </a:p>
          <a:p>
            <a:pPr marL="0" indent="0">
              <a:buNone/>
            </a:pPr>
            <a:r>
              <a:rPr lang="en-US" sz="3200" dirty="0"/>
              <a:t>D) sodium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Which particle has the same electron configuration as a calcium ion?</a:t>
            </a:r>
          </a:p>
          <a:p>
            <a:r>
              <a:rPr lang="en-US" sz="3200" dirty="0" smtClean="0"/>
              <a:t>A) fluoride ion	B) sodium ion		C) potassium atom		D) argon atom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What is the net charge of an ion that has 13 protons, 12 neutrons, and 10 electrons?</a:t>
            </a:r>
          </a:p>
          <a:p>
            <a:r>
              <a:rPr lang="en-US" sz="3200" dirty="0" smtClean="0"/>
              <a:t>A)  +1		B) +3		C) -1		D) -3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Which electron configuration is correct for a sodium ion?</a:t>
            </a:r>
          </a:p>
          <a:p>
            <a:pPr lvl="0"/>
            <a:r>
              <a:rPr lang="en-US" sz="3200" dirty="0" smtClean="0"/>
              <a:t>2–7     B) 2–8     C) 2–8–1     D) 2–8–2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Compared to a calcium atom, the calcium ion 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has</a:t>
            </a:r>
          </a:p>
          <a:p>
            <a:pPr lvl="0"/>
            <a:r>
              <a:rPr lang="en-US" sz="3200" dirty="0" smtClean="0"/>
              <a:t>more protons   B)  fewer protons     C) more electrons    D)  fewer electrons</a:t>
            </a:r>
          </a:p>
          <a:p>
            <a:pPr marL="0" indent="0">
              <a:buNone/>
            </a:pPr>
            <a:endParaRPr lang="en-US" sz="3000" i="1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41128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QUESTION #2: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of the following ions has the smallest radius?</a:t>
            </a:r>
          </a:p>
          <a:p>
            <a:pPr marL="0" indent="0">
              <a:buNone/>
            </a:pPr>
            <a:r>
              <a:rPr lang="en-US" sz="3200" dirty="0"/>
              <a:t>A) F– 		</a:t>
            </a:r>
          </a:p>
          <a:p>
            <a:pPr marL="0" indent="0">
              <a:buNone/>
            </a:pPr>
            <a:r>
              <a:rPr lang="en-US" sz="3200" dirty="0"/>
              <a:t>B) </a:t>
            </a:r>
            <a:r>
              <a:rPr lang="en-US" sz="3200" dirty="0" err="1"/>
              <a:t>Cl</a:t>
            </a:r>
            <a:r>
              <a:rPr lang="en-US" sz="3200" dirty="0"/>
              <a:t>– 		</a:t>
            </a:r>
          </a:p>
          <a:p>
            <a:pPr marL="0" indent="0">
              <a:buNone/>
            </a:pPr>
            <a:r>
              <a:rPr lang="en-US" sz="3200" dirty="0"/>
              <a:t>C) K+ 		</a:t>
            </a:r>
          </a:p>
          <a:p>
            <a:pPr marL="0" indent="0">
              <a:buNone/>
            </a:pPr>
            <a:r>
              <a:rPr lang="en-US" sz="3200" dirty="0"/>
              <a:t>D) Ca</a:t>
            </a:r>
            <a:r>
              <a:rPr lang="en-US" sz="3200" baseline="30000" dirty="0"/>
              <a:t>2+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Which particle has the same electron configuration as a calcium ion?</a:t>
            </a:r>
          </a:p>
          <a:p>
            <a:r>
              <a:rPr lang="en-US" sz="3200" dirty="0" smtClean="0"/>
              <a:t>A) fluoride ion	B) sodium ion		C) potassium atom		D) argon atom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What is the net charge of an ion that has 13 protons, 12 neutrons, and 10 electrons?</a:t>
            </a:r>
          </a:p>
          <a:p>
            <a:r>
              <a:rPr lang="en-US" sz="3200" dirty="0" smtClean="0"/>
              <a:t>A)  +1		B) +3		C) -1		D) -3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Which electron configuration is correct for a sodium ion?</a:t>
            </a:r>
          </a:p>
          <a:p>
            <a:pPr lvl="0"/>
            <a:r>
              <a:rPr lang="en-US" sz="3200" dirty="0" smtClean="0"/>
              <a:t>2–7     B) 2–8     C) 2–8–1     D) 2–8–2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Compared to a calcium atom, the calcium ion 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has</a:t>
            </a:r>
          </a:p>
          <a:p>
            <a:pPr lvl="0"/>
            <a:r>
              <a:rPr lang="en-US" sz="3200" dirty="0" smtClean="0"/>
              <a:t>more protons   B)  fewer protons     C) more electrons    D)  fewer electrons</a:t>
            </a:r>
          </a:p>
          <a:p>
            <a:pPr marL="0" indent="0">
              <a:buNone/>
            </a:pPr>
            <a:endParaRPr lang="en-US" sz="3000" i="1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is the ionic radius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different from the atomic radius?</a:t>
            </a:r>
          </a:p>
        </p:txBody>
      </p:sp>
    </p:spTree>
    <p:extLst>
      <p:ext uri="{BB962C8B-B14F-4D97-AF65-F5344CB8AC3E}">
        <p14:creationId xmlns:p14="http://schemas.microsoft.com/office/powerpoint/2010/main" val="230038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607</TotalTime>
  <Words>874</Words>
  <Application>Microsoft Macintosh PowerPoint</Application>
  <PresentationFormat>On-screen Show (4:3)</PresentationFormat>
  <Paragraphs>259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Notebook3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33</cp:revision>
  <dcterms:created xsi:type="dcterms:W3CDTF">2006-09-25T20:10:35Z</dcterms:created>
  <dcterms:modified xsi:type="dcterms:W3CDTF">2015-03-26T01:28:20Z</dcterms:modified>
</cp:coreProperties>
</file>