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0" r:id="rId4"/>
    <p:sldId id="288" r:id="rId5"/>
    <p:sldId id="314" r:id="rId6"/>
    <p:sldId id="302" r:id="rId7"/>
    <p:sldId id="289" r:id="rId8"/>
    <p:sldId id="303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francois@hs-g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fontScale="925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endParaRPr lang="en-US" sz="3400" dirty="0" smtClean="0">
              <a:solidFill>
                <a:srgbClr val="000000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I will </a:t>
            </a:r>
            <a:r>
              <a:rPr lang="en-US" sz="3600" dirty="0" smtClean="0"/>
              <a:t>draw Lewis Dot structures of single-bonded covalent compounds.</a:t>
            </a:r>
            <a:endParaRPr lang="en-US" sz="3600" dirty="0"/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 </a:t>
            </a:r>
            <a:r>
              <a:rPr lang="en-US" sz="3600" dirty="0"/>
              <a:t>How do we </a:t>
            </a:r>
            <a:r>
              <a:rPr lang="en-US" sz="3600" dirty="0" smtClean="0"/>
              <a:t>draw Lewis Dot structures of single-bonded covalent compounds?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</a:t>
            </a:r>
            <a:r>
              <a:rPr lang="en-US" sz="2600" dirty="0" smtClean="0"/>
              <a:t>5.7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ANNOUNCEMENTS: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Due Dates: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Facebook Project—Due Wed 4/15</a:t>
            </a:r>
          </a:p>
          <a:p>
            <a:pPr marL="400050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Email it to me at </a:t>
            </a:r>
            <a:r>
              <a:rPr lang="en-US" sz="2800" b="1" dirty="0">
                <a:solidFill>
                  <a:srgbClr val="FF0000"/>
                </a:solidFill>
                <a:hlinkClick r:id="rId2"/>
              </a:rPr>
              <a:t>pfrancois@hs-gc.org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>
                <a:solidFill>
                  <a:srgbClr val="FF0000"/>
                </a:solidFill>
              </a:rPr>
              <a:t>Quiz on 5.1-5.5—Thurs 4/16</a:t>
            </a:r>
          </a:p>
          <a:p>
            <a:pPr marL="0" indent="0">
              <a:buNone/>
            </a:pP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</a:p>
          <a:p>
            <a:pPr marL="0" indent="0">
              <a:buNone/>
            </a:pPr>
            <a:r>
              <a:rPr lang="en-US" sz="3200" dirty="0"/>
              <a:t>Name or provide the formula for the following compounds. </a:t>
            </a:r>
          </a:p>
          <a:p>
            <a:pPr lvl="0"/>
            <a:r>
              <a:rPr lang="en-US" sz="3200" dirty="0" smtClean="0"/>
              <a:t>PCl</a:t>
            </a:r>
            <a:r>
              <a:rPr lang="en-US" sz="3200" baseline="-25000" dirty="0" smtClean="0"/>
              <a:t>5</a:t>
            </a:r>
            <a:r>
              <a:rPr lang="en-US" sz="3200" baseline="-25000" dirty="0"/>
              <a:t>		 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ClF</a:t>
            </a:r>
            <a:r>
              <a:rPr lang="en-US" sz="3200" baseline="-25000" dirty="0" smtClean="0"/>
              <a:t>3</a:t>
            </a:r>
            <a:r>
              <a:rPr lang="en-US" sz="3200" baseline="-25000" dirty="0"/>
              <a:t>		 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BrF</a:t>
            </a:r>
            <a:r>
              <a:rPr lang="en-US" sz="3200" baseline="-25000" dirty="0" smtClean="0"/>
              <a:t>5</a:t>
            </a:r>
            <a:r>
              <a:rPr lang="en-US" sz="3200" baseline="-25000" dirty="0"/>
              <a:t>		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Carbon </a:t>
            </a:r>
            <a:r>
              <a:rPr lang="en-US" sz="3200" dirty="0"/>
              <a:t>tetrachloride                 </a:t>
            </a:r>
            <a:endParaRPr lang="en-US" sz="3200" dirty="0" smtClean="0"/>
          </a:p>
          <a:p>
            <a:pPr lvl="0"/>
            <a:r>
              <a:rPr lang="en-US" sz="3200" dirty="0" err="1" smtClean="0"/>
              <a:t>Dinitrogen</a:t>
            </a:r>
            <a:r>
              <a:rPr lang="en-US" sz="3200" dirty="0" smtClean="0"/>
              <a:t> </a:t>
            </a:r>
            <a:r>
              <a:rPr lang="en-US" sz="3200" dirty="0" err="1"/>
              <a:t>hexabromide</a:t>
            </a:r>
            <a:r>
              <a:rPr lang="en-US" sz="3200" dirty="0"/>
              <a:t>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REFRESHER: What is a covalent bond?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REFRESHER: What are Lewis Dot structures based from?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 covalent bond is…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Lewis Dot structures are based from…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2971800"/>
            <a:ext cx="2280285" cy="7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4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What does the line represent in the Lewis Dot Diagram</a:t>
            </a:r>
            <a:r>
              <a:rPr lang="en-US" sz="2400" dirty="0" smtClean="0">
                <a:solidFill>
                  <a:srgbClr val="800000"/>
                </a:solidFill>
              </a:rPr>
              <a:t>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Things to remember for Lewis Dot diagrams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457200" lvl="1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The line represents …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lvl="0"/>
            <a:r>
              <a:rPr lang="en-US" sz="2000" dirty="0">
                <a:solidFill>
                  <a:srgbClr val="800000"/>
                </a:solidFill>
              </a:rPr>
              <a:t>Every element has eight valence </a:t>
            </a:r>
            <a:r>
              <a:rPr lang="en-US" sz="2000" dirty="0" smtClean="0">
                <a:solidFill>
                  <a:srgbClr val="800000"/>
                </a:solidFill>
              </a:rPr>
              <a:t>electrons. </a:t>
            </a: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Hydrogen &amp; helium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will </a:t>
            </a:r>
            <a:r>
              <a:rPr lang="en-US" sz="2000" dirty="0">
                <a:solidFill>
                  <a:srgbClr val="800000"/>
                </a:solidFill>
              </a:rPr>
              <a:t>only have 2 valence electrons.</a:t>
            </a:r>
          </a:p>
          <a:p>
            <a:pPr lvl="0"/>
            <a:r>
              <a:rPr lang="en-US" sz="2000" dirty="0">
                <a:solidFill>
                  <a:srgbClr val="800000"/>
                </a:solidFill>
              </a:rPr>
              <a:t>Each </a:t>
            </a:r>
            <a:r>
              <a:rPr lang="en-US" sz="2000" dirty="0" smtClean="0">
                <a:solidFill>
                  <a:srgbClr val="800000"/>
                </a:solidFill>
              </a:rPr>
              <a:t>line (</a:t>
            </a:r>
            <a:r>
              <a:rPr lang="en-US" sz="2000" dirty="0">
                <a:solidFill>
                  <a:srgbClr val="800000"/>
                </a:solidFill>
              </a:rPr>
              <a:t>bond) represents two electrons</a:t>
            </a:r>
          </a:p>
          <a:p>
            <a:pPr lvl="0"/>
            <a:r>
              <a:rPr lang="en-US" sz="2000" dirty="0">
                <a:solidFill>
                  <a:srgbClr val="800000"/>
                </a:solidFill>
              </a:rPr>
              <a:t>Each dot represents one electron</a:t>
            </a:r>
          </a:p>
          <a:p>
            <a:pPr marL="0" indent="0">
              <a:buNone/>
            </a:pP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3429000"/>
            <a:ext cx="2819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to draw Lewis Dot Structures for SINGLE-BONDED covalent compounds?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800000"/>
                </a:solidFill>
              </a:rPr>
              <a:t>Find </a:t>
            </a:r>
            <a:r>
              <a:rPr lang="en-US" sz="2400" dirty="0">
                <a:solidFill>
                  <a:srgbClr val="800000"/>
                </a:solidFill>
              </a:rPr>
              <a:t>out the number of valence electrons for each element and add them up.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800000"/>
                </a:solidFill>
              </a:rPr>
              <a:t>Arrange </a:t>
            </a:r>
            <a:r>
              <a:rPr lang="en-US" sz="2400" dirty="0">
                <a:solidFill>
                  <a:srgbClr val="800000"/>
                </a:solidFill>
              </a:rPr>
              <a:t>the atoms (halogens and hydrogen usually on the end, carbon usually in the middle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800000"/>
                </a:solidFill>
              </a:rPr>
              <a:t>Draw a line between </a:t>
            </a:r>
            <a:r>
              <a:rPr lang="en-US" sz="2400" dirty="0">
                <a:solidFill>
                  <a:srgbClr val="800000"/>
                </a:solidFill>
              </a:rPr>
              <a:t>each pair of </a:t>
            </a:r>
            <a:r>
              <a:rPr lang="en-US" sz="2400" dirty="0" smtClean="0">
                <a:solidFill>
                  <a:srgbClr val="800000"/>
                </a:solidFill>
              </a:rPr>
              <a:t>atoms to show a bond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Start drawing dots (electrons) around each element until you reach the total number of valence electrons you </a:t>
            </a:r>
            <a:r>
              <a:rPr lang="en-US" sz="2400" dirty="0" smtClean="0">
                <a:solidFill>
                  <a:srgbClr val="800000"/>
                </a:solidFill>
              </a:rPr>
              <a:t>need &amp; each has 8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5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 #</a:t>
            </a:r>
            <a:r>
              <a:rPr lang="en-US" sz="2400" dirty="0">
                <a:solidFill>
                  <a:srgbClr val="800000"/>
                </a:solidFill>
              </a:rPr>
              <a:t>1: </a:t>
            </a:r>
            <a:r>
              <a:rPr lang="en-US" sz="2400" dirty="0" err="1">
                <a:solidFill>
                  <a:srgbClr val="800000"/>
                </a:solidFill>
              </a:rPr>
              <a:t>HCl</a:t>
            </a:r>
            <a:r>
              <a:rPr lang="en-US" sz="2400" dirty="0">
                <a:solidFill>
                  <a:srgbClr val="800000"/>
                </a:solidFill>
              </a:rPr>
              <a:t> (hydrochloric acid) 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 #2: </a:t>
            </a:r>
            <a:r>
              <a:rPr lang="en-US" sz="2400" dirty="0">
                <a:solidFill>
                  <a:srgbClr val="800000"/>
                </a:solidFill>
              </a:rPr>
              <a:t>CCl</a:t>
            </a:r>
            <a:r>
              <a:rPr lang="en-US" sz="2400" baseline="-25000" dirty="0">
                <a:solidFill>
                  <a:srgbClr val="800000"/>
                </a:solidFill>
              </a:rPr>
              <a:t>4</a:t>
            </a:r>
            <a:r>
              <a:rPr lang="en-US" sz="2400" dirty="0">
                <a:solidFill>
                  <a:srgbClr val="800000"/>
                </a:solidFill>
              </a:rPr>
              <a:t> (methane)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39568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</a:t>
            </a:r>
            <a:r>
              <a:rPr lang="en-US" sz="4000" b="1" u="sng" dirty="0" smtClean="0"/>
              <a:t>TRY</a:t>
            </a:r>
          </a:p>
          <a:p>
            <a:pPr algn="ctr"/>
            <a:r>
              <a:rPr lang="en-US" sz="2500" b="1" dirty="0"/>
              <a:t>Draw the Lewis Dot Structure for the following: Using checklist from packet </a:t>
            </a:r>
            <a:endParaRPr lang="en-US" sz="2500" b="1" dirty="0" smtClean="0"/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>HI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>PCl</a:t>
            </a:r>
            <a:r>
              <a:rPr lang="en-US" sz="2800" b="1" baseline="-25000" dirty="0">
                <a:latin typeface="Times New Roman"/>
                <a:cs typeface="Times New Roman"/>
              </a:rPr>
              <a:t>3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>SCl</a:t>
            </a:r>
            <a:r>
              <a:rPr lang="en-US" sz="2800" b="1" baseline="-25000" dirty="0">
                <a:latin typeface="Times New Roman"/>
                <a:cs typeface="Times New Roman"/>
              </a:rPr>
              <a:t>2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endParaRPr lang="en-US" sz="2500" b="1" dirty="0">
              <a:latin typeface="Times New Roman"/>
              <a:cs typeface="Times New Roman"/>
            </a:endParaRPr>
          </a:p>
          <a:p>
            <a:endParaRPr lang="en-US" sz="2500" b="1" u="sng" dirty="0" smtClean="0">
              <a:latin typeface="Times New Roman"/>
              <a:cs typeface="Times New Roman"/>
            </a:endParaRPr>
          </a:p>
          <a:p>
            <a:r>
              <a:rPr lang="en-US" sz="2500" b="1" u="sng" dirty="0" smtClean="0">
                <a:latin typeface="Times New Roman"/>
                <a:cs typeface="Times New Roman"/>
              </a:rPr>
              <a:t>Check partner’s work: </a:t>
            </a:r>
            <a:r>
              <a:rPr lang="en-US" sz="1500" dirty="0"/>
              <a:t>Successful diagram checklist!</a:t>
            </a:r>
          </a:p>
          <a:p>
            <a:pPr marL="285750" lvl="0" indent="-285750">
              <a:buFont typeface="Wingdings" charset="2"/>
              <a:buChar char="q"/>
            </a:pPr>
            <a:r>
              <a:rPr lang="en-US" sz="1500" dirty="0"/>
              <a:t>Every element has eight valence electrons except for hydrogen and helium, which will only have 2 valence electrons.</a:t>
            </a:r>
          </a:p>
          <a:p>
            <a:pPr marL="285750" lvl="0" indent="-285750">
              <a:buFont typeface="Wingdings" charset="2"/>
              <a:buChar char="q"/>
            </a:pPr>
            <a:r>
              <a:rPr lang="en-US" sz="1500" dirty="0"/>
              <a:t>Each line (bond) represents two electrons</a:t>
            </a:r>
          </a:p>
          <a:p>
            <a:pPr marL="285750" lvl="0" indent="-285750">
              <a:buFont typeface="Wingdings" charset="2"/>
              <a:buChar char="q"/>
            </a:pPr>
            <a:r>
              <a:rPr lang="en-US" sz="1500" dirty="0"/>
              <a:t>Each dot represents one electron</a:t>
            </a:r>
          </a:p>
          <a:p>
            <a:pPr marL="285750" lvl="0" indent="-285750">
              <a:buFont typeface="Wingdings" charset="2"/>
              <a:buChar char="q"/>
            </a:pPr>
            <a:r>
              <a:rPr lang="en-US" sz="1500" dirty="0"/>
              <a:t>It adds up to total # of valence electrons needed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In order to fix your Lewis Dot Diagram you must:</a:t>
            </a:r>
          </a:p>
          <a:p>
            <a:endParaRPr lang="en-US" sz="1500" b="1" u="sng" dirty="0" smtClean="0"/>
          </a:p>
          <a:p>
            <a:pPr lvl="0"/>
            <a:endParaRPr lang="en-US" sz="1500" dirty="0" smtClean="0"/>
          </a:p>
          <a:p>
            <a:pPr algn="ctr"/>
            <a:endParaRPr lang="en-US" sz="1500" b="1" dirty="0" smtClean="0"/>
          </a:p>
          <a:p>
            <a:r>
              <a:rPr lang="en-US" sz="15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18091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2895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b="1" u="sng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Two questions I have are…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5.7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draw Lewis Dot structures of single-bonded covalent compounds?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1.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2. 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74560345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547</TotalTime>
  <Words>653</Words>
  <Application>Microsoft Macintosh PowerPoint</Application>
  <PresentationFormat>On-screen Show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Notebook3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49</cp:revision>
  <dcterms:created xsi:type="dcterms:W3CDTF">2006-09-25T20:10:35Z</dcterms:created>
  <dcterms:modified xsi:type="dcterms:W3CDTF">2015-04-12T19:47:08Z</dcterms:modified>
</cp:coreProperties>
</file>