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8"/>
  </p:notesMasterIdLst>
  <p:sldIdLst>
    <p:sldId id="257" r:id="rId2"/>
    <p:sldId id="408" r:id="rId3"/>
    <p:sldId id="363" r:id="rId4"/>
    <p:sldId id="443" r:id="rId5"/>
    <p:sldId id="434" r:id="rId6"/>
    <p:sldId id="43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8/30/14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850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b="1" dirty="0" smtClean="0">
                <a:solidFill>
                  <a:srgbClr val="800000"/>
                </a:solidFill>
              </a:rPr>
              <a:t>I will set up a binder and lab folder to organize myself for a successful school year.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 smtClean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do I organize myself for a successful school year?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Set up for success for the new school year!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0.3</a:t>
            </a:r>
            <a:endParaRPr lang="en-US" sz="6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marL="1143000" indent="-1143000" algn="l">
              <a:buFont typeface="Arial"/>
              <a:buChar char="•"/>
            </a:pPr>
            <a:r>
              <a:rPr lang="en-US" sz="8000" b="1" dirty="0" smtClean="0">
                <a:solidFill>
                  <a:srgbClr val="800000"/>
                </a:solidFill>
                <a:latin typeface="Corbel"/>
                <a:cs typeface="Corbel"/>
              </a:rPr>
              <a:t>Complete the </a:t>
            </a:r>
            <a:r>
              <a:rPr lang="en-US" sz="8000" b="1" dirty="0" smtClean="0">
                <a:solidFill>
                  <a:srgbClr val="800000"/>
                </a:solidFill>
                <a:latin typeface="Corbel"/>
                <a:cs typeface="Corbel"/>
              </a:rPr>
              <a:t>do now sheet!</a:t>
            </a:r>
            <a:endParaRPr lang="en-US" sz="5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Announcements: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YOU NEED ONE BINDER FOR JUST THIS CLASS—NO other class in it!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(You can get a </a:t>
            </a: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binder + 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binder dividers </a:t>
            </a: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by paying </a:t>
            </a: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$3)</a:t>
            </a:r>
            <a:endParaRPr lang="en-US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2400" b="1" dirty="0">
              <a:solidFill>
                <a:srgbClr val="9D1E2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Set up for success for the new school year!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0.3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organize myself for a successful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42" y="4270412"/>
            <a:ext cx="2178708" cy="217870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9" name="Rounded Rectangle 2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600" y="260807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2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3673232" cy="4704907"/>
          </a:xfrm>
        </p:spPr>
        <p:txBody>
          <a:bodyPr>
            <a:normAutofit fontScale="92500"/>
          </a:bodyPr>
          <a:lstStyle/>
          <a:p>
            <a:r>
              <a:rPr lang="en-US" sz="3000" b="1" u="sng" dirty="0" smtClean="0">
                <a:solidFill>
                  <a:srgbClr val="000000"/>
                </a:solidFill>
              </a:rPr>
              <a:t>Setting Up Binders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Tab 1: Classwork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Tab 2: Quizzes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Tab 3: Exams/Interims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Tab 4: </a:t>
            </a:r>
            <a:r>
              <a:rPr lang="en-US" sz="3000" dirty="0" smtClean="0">
                <a:solidFill>
                  <a:srgbClr val="000000"/>
                </a:solidFill>
              </a:rPr>
              <a:t>Review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Tab 5: </a:t>
            </a:r>
            <a:r>
              <a:rPr lang="en-US" sz="3000" dirty="0" smtClean="0">
                <a:solidFill>
                  <a:srgbClr val="000000"/>
                </a:solidFill>
              </a:rPr>
              <a:t>Other Handouts</a:t>
            </a:r>
            <a:endParaRPr lang="en-US" sz="3000" dirty="0">
              <a:solidFill>
                <a:srgbClr val="475BCD"/>
              </a:solidFill>
            </a:endParaRPr>
          </a:p>
          <a:p>
            <a:pPr lvl="2"/>
            <a:endParaRPr lang="en-US" sz="2800" dirty="0"/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Set up for success for the new school year!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0.3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organize myself for a successful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75" y="2775438"/>
            <a:ext cx="4822149" cy="29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75419" cy="4704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3000" b="1" u="sng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000" b="1" u="sng" dirty="0" smtClean="0">
                <a:solidFill>
                  <a:srgbClr val="000000"/>
                </a:solidFill>
              </a:rPr>
              <a:t>At </a:t>
            </a:r>
            <a:r>
              <a:rPr lang="en-US" sz="3000" b="1" u="sng" dirty="0" smtClean="0">
                <a:solidFill>
                  <a:srgbClr val="000000"/>
                </a:solidFill>
              </a:rPr>
              <a:t>the FRONT of the binder </a:t>
            </a:r>
            <a:r>
              <a:rPr lang="en-US" sz="3000" b="1" u="sng" dirty="0" smtClean="0">
                <a:solidFill>
                  <a:srgbClr val="000000"/>
                </a:solidFill>
              </a:rPr>
              <a:t>in the section called “Other Handouts” please pick up:</a:t>
            </a:r>
            <a:endParaRPr lang="en-US" sz="3000" b="1" u="sng" dirty="0" smtClean="0">
              <a:solidFill>
                <a:srgbClr val="000000"/>
              </a:solidFill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1</a:t>
            </a:r>
            <a:r>
              <a:rPr lang="en-US" sz="3200" dirty="0" smtClean="0">
                <a:solidFill>
                  <a:srgbClr val="000000"/>
                </a:solidFill>
              </a:rPr>
              <a:t>. Chemistry Reference table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2. </a:t>
            </a:r>
            <a:r>
              <a:rPr lang="en-US" sz="3200" dirty="0" smtClean="0">
                <a:solidFill>
                  <a:srgbClr val="000000"/>
                </a:solidFill>
              </a:rPr>
              <a:t>Vocabulary Sheets (they are colored)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2"/>
            <a:endParaRPr lang="en-US" sz="2800" dirty="0"/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Set up for success for the new school year!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0.3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organize myself for a successful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3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2540001" cy="4704907"/>
          </a:xfrm>
        </p:spPr>
        <p:txBody>
          <a:bodyPr>
            <a:normAutofit/>
          </a:bodyPr>
          <a:lstStyle/>
          <a:p>
            <a:r>
              <a:rPr lang="en-US" sz="3000" b="1" u="sng" dirty="0" smtClean="0">
                <a:solidFill>
                  <a:srgbClr val="000000"/>
                </a:solidFill>
              </a:rPr>
              <a:t>Lab Folder</a:t>
            </a:r>
          </a:p>
          <a:p>
            <a:r>
              <a:rPr lang="en-US" sz="3000" i="1" dirty="0" smtClean="0">
                <a:solidFill>
                  <a:srgbClr val="000000"/>
                </a:solidFill>
              </a:rPr>
              <a:t>Set up lab folder like this using the sharpie</a:t>
            </a:r>
            <a:endParaRPr lang="en-US" sz="3000" i="1" dirty="0">
              <a:solidFill>
                <a:srgbClr val="000000"/>
              </a:solidFill>
            </a:endParaRPr>
          </a:p>
          <a:p>
            <a:pPr lvl="2"/>
            <a:endParaRPr lang="en-US" sz="2800" dirty="0"/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Set up for success for the new school year!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0.3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organize myself for a successful school year?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59" y="1999836"/>
            <a:ext cx="6294870" cy="41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2994" y="2071081"/>
            <a:ext cx="187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Francois, Princess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6625" y="3083173"/>
            <a:ext cx="5287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Princess Francois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Chemistry Lab Folder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Period _____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-1" y="1634374"/>
            <a:ext cx="9175419" cy="4704907"/>
          </a:xfrm>
        </p:spPr>
        <p:txBody>
          <a:bodyPr>
            <a:normAutofit/>
          </a:bodyPr>
          <a:lstStyle/>
          <a:p>
            <a:pPr lvl="2"/>
            <a:endParaRPr lang="en-US" sz="2800" dirty="0"/>
          </a:p>
          <a:p>
            <a:pPr lvl="0"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Set up for success for the new school year!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26886"/>
            <a:ext cx="917541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STAPLE LIKE THIS. Write name and period on each page. Fill in Page __ of ___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9" y="1634374"/>
            <a:ext cx="8186616" cy="4544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5" t="23739" r="24296" b="21215"/>
          <a:stretch/>
        </p:blipFill>
        <p:spPr>
          <a:xfrm>
            <a:off x="4648800" y="1950212"/>
            <a:ext cx="3254185" cy="3974575"/>
          </a:xfrm>
          <a:prstGeom prst="rect">
            <a:avLst/>
          </a:prstGeom>
        </p:spPr>
      </p:pic>
      <p:pic>
        <p:nvPicPr>
          <p:cNvPr id="5" name="Picture 4" descr="Screen Shot 2014-08-30 at 8.37.0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t="22479" r="52778" b="21110"/>
          <a:stretch/>
        </p:blipFill>
        <p:spPr>
          <a:xfrm>
            <a:off x="1301068" y="1950213"/>
            <a:ext cx="3230505" cy="39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4697</TotalTime>
  <Words>355</Words>
  <Application>Microsoft Macintosh PowerPoint</Application>
  <PresentationFormat>On-screen Show (4:3)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191</cp:revision>
  <dcterms:created xsi:type="dcterms:W3CDTF">2012-11-19T19:26:54Z</dcterms:created>
  <dcterms:modified xsi:type="dcterms:W3CDTF">2014-08-31T00:42:33Z</dcterms:modified>
</cp:coreProperties>
</file>