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7" r:id="rId1"/>
  </p:sldMasterIdLst>
  <p:notesMasterIdLst>
    <p:notesMasterId r:id="rId31"/>
  </p:notesMasterIdLst>
  <p:sldIdLst>
    <p:sldId id="257" r:id="rId2"/>
    <p:sldId id="475" r:id="rId3"/>
    <p:sldId id="511" r:id="rId4"/>
    <p:sldId id="496" r:id="rId5"/>
    <p:sldId id="491" r:id="rId6"/>
    <p:sldId id="497" r:id="rId7"/>
    <p:sldId id="498" r:id="rId8"/>
    <p:sldId id="499" r:id="rId9"/>
    <p:sldId id="492" r:id="rId10"/>
    <p:sldId id="500" r:id="rId11"/>
    <p:sldId id="501" r:id="rId12"/>
    <p:sldId id="502" r:id="rId13"/>
    <p:sldId id="503" r:id="rId14"/>
    <p:sldId id="504" r:id="rId15"/>
    <p:sldId id="505" r:id="rId16"/>
    <p:sldId id="506" r:id="rId17"/>
    <p:sldId id="507" r:id="rId18"/>
    <p:sldId id="508" r:id="rId19"/>
    <p:sldId id="509" r:id="rId20"/>
    <p:sldId id="510" r:id="rId21"/>
    <p:sldId id="495" r:id="rId22"/>
    <p:sldId id="443" r:id="rId23"/>
    <p:sldId id="512" r:id="rId24"/>
    <p:sldId id="513" r:id="rId25"/>
    <p:sldId id="518" r:id="rId26"/>
    <p:sldId id="514" r:id="rId27"/>
    <p:sldId id="515" r:id="rId28"/>
    <p:sldId id="516" r:id="rId29"/>
    <p:sldId id="517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>
        <p:scale>
          <a:sx n="65" d="100"/>
          <a:sy n="65" d="100"/>
        </p:scale>
        <p:origin x="-2656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EE796-8BB9-8E40-BF38-D52FCB9B1618}" type="datetimeFigureOut">
              <a:rPr lang="en-US" smtClean="0"/>
              <a:t>9/18/14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E6601-88E3-EE42-92CE-0AEC8762A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66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9/18/14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BC95-73C3-6940-8688-C6D4C3AD3A7E}" type="datetimeFigureOut">
              <a:rPr lang="en-US" smtClean="0"/>
              <a:pPr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799718"/>
            <a:ext cx="7296150" cy="2615974"/>
          </a:xfrm>
        </p:spPr>
        <p:txBody>
          <a:bodyPr>
            <a:normAutofit fontScale="77500" lnSpcReduction="20000"/>
          </a:bodyPr>
          <a:lstStyle/>
          <a:p>
            <a:pPr algn="l" eaLnBrk="1" hangingPunct="1"/>
            <a:r>
              <a:rPr lang="en-US" sz="5100" b="1" u="sng" dirty="0" smtClean="0">
                <a:solidFill>
                  <a:schemeClr val="bg1"/>
                </a:solidFill>
                <a:latin typeface="Stencil"/>
                <a:ea typeface="ＭＳ Ｐゴシック" charset="-128"/>
                <a:cs typeface="Stencil"/>
              </a:rPr>
              <a:t>Objective: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I will identify what units and instruments we used in chemistry to measure length, mass, volume &amp; temperature.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67799" y="565962"/>
            <a:ext cx="7407619" cy="11541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300" b="1" dirty="0" smtClean="0">
                <a:solidFill>
                  <a:schemeClr val="bg1"/>
                </a:solidFill>
              </a:rPr>
              <a:t>: </a:t>
            </a:r>
            <a:r>
              <a:rPr lang="en-US" sz="2300" b="1" dirty="0">
                <a:solidFill>
                  <a:schemeClr val="bg1"/>
                </a:solidFill>
              </a:rPr>
              <a:t>What units and instruments do we use in chemistry to measure length, </a:t>
            </a:r>
            <a:r>
              <a:rPr lang="en-US" sz="2300" b="1" dirty="0" smtClean="0">
                <a:solidFill>
                  <a:schemeClr val="bg1"/>
                </a:solidFill>
              </a:rPr>
              <a:t>mass, </a:t>
            </a:r>
            <a:r>
              <a:rPr lang="en-US" sz="2300" b="1" dirty="0">
                <a:solidFill>
                  <a:schemeClr val="bg1"/>
                </a:solidFill>
              </a:rPr>
              <a:t>volume, and temperature? </a:t>
            </a:r>
            <a:endParaRPr lang="en-US" sz="2300" b="1" dirty="0" smtClean="0">
              <a:solidFill>
                <a:schemeClr val="bg1"/>
              </a:solidFill>
            </a:endParaRPr>
          </a:p>
          <a:p>
            <a:pPr algn="ctr"/>
            <a:endParaRPr lang="en-US" sz="2300" b="1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smtClean="0"/>
              <a:t>Lab 2: Unit Stations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 smtClean="0"/>
              <a:t>Lab </a:t>
            </a:r>
          </a:p>
          <a:p>
            <a:pPr algn="ctr"/>
            <a:r>
              <a:rPr lang="en-US" sz="3000" b="1" dirty="0"/>
              <a:t>2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-30261" y="166316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12" name="Rounded Rectangle 1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4001" y="1066800"/>
              <a:ext cx="1453199" cy="36933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Do Now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426" y="5568464"/>
            <a:ext cx="871830" cy="957382"/>
          </a:xfrm>
          <a:prstGeom prst="rect">
            <a:avLst/>
          </a:prstGeom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310" y="4415692"/>
            <a:ext cx="1758511" cy="236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3732821" y="4415692"/>
            <a:ext cx="5411179" cy="24423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500" b="1" u="sng" dirty="0" smtClean="0">
                <a:solidFill>
                  <a:srgbClr val="000000"/>
                </a:solidFill>
                <a:latin typeface="Stencil" pitchFamily="82" charset="0"/>
              </a:rPr>
              <a:t>Do Now</a:t>
            </a:r>
            <a:r>
              <a:rPr lang="en-US" sz="2200" b="1" dirty="0" smtClean="0">
                <a:solidFill>
                  <a:srgbClr val="000000"/>
                </a:solidFill>
                <a:latin typeface="Stencil" pitchFamily="82" charset="0"/>
              </a:rPr>
              <a:t>: </a:t>
            </a:r>
            <a:r>
              <a:rPr lang="en-US" sz="2200" b="1" dirty="0" smtClean="0">
                <a:solidFill>
                  <a:srgbClr val="800000"/>
                </a:solidFill>
                <a:latin typeface="Corbel"/>
                <a:cs typeface="Corbel"/>
              </a:rPr>
              <a:t>(You have 2 minutes)</a:t>
            </a:r>
          </a:p>
          <a:p>
            <a:pPr algn="l"/>
            <a:endParaRPr lang="en-US" sz="2200" b="1" u="sng" dirty="0">
              <a:solidFill>
                <a:srgbClr val="800000"/>
              </a:solidFill>
              <a:latin typeface="Corbel"/>
              <a:cs typeface="Corbel"/>
            </a:endParaRPr>
          </a:p>
          <a:p>
            <a:pPr algn="l"/>
            <a:r>
              <a:rPr lang="en-US" sz="4000" b="1" dirty="0" smtClean="0">
                <a:solidFill>
                  <a:schemeClr val="bg1"/>
                </a:solidFill>
                <a:latin typeface="Corbel"/>
                <a:cs typeface="Corbel"/>
              </a:rPr>
              <a:t>MAD MINUTE TIME!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1" y="1862400"/>
            <a:ext cx="7238998" cy="49956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4000" dirty="0">
                <a:solidFill>
                  <a:srgbClr val="475BCD"/>
                </a:solidFill>
                <a:latin typeface="Stencil"/>
                <a:cs typeface="Stencil"/>
              </a:rPr>
              <a:t>People who turned in </a:t>
            </a: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LAB SAFETY CONTRACT—</a:t>
            </a:r>
            <a:r>
              <a:rPr lang="en-US" sz="4000" dirty="0" err="1">
                <a:solidFill>
                  <a:srgbClr val="475BCD"/>
                </a:solidFill>
                <a:latin typeface="Stencil"/>
                <a:cs typeface="Stencil"/>
              </a:rPr>
              <a:t>Pd</a:t>
            </a:r>
            <a:r>
              <a:rPr lang="en-US" sz="4000" dirty="0">
                <a:solidFill>
                  <a:srgbClr val="475BCD"/>
                </a:solidFill>
                <a:latin typeface="Stencil"/>
                <a:cs typeface="Stencil"/>
              </a:rPr>
              <a:t> </a:t>
            </a: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4</a:t>
            </a:r>
            <a:endParaRPr lang="en-US" sz="4000" dirty="0">
              <a:solidFill>
                <a:srgbClr val="475BCD"/>
              </a:solidFill>
              <a:latin typeface="Stencil"/>
              <a:cs typeface="Stencil"/>
            </a:endParaRPr>
          </a:p>
          <a:p>
            <a:pPr algn="l">
              <a:lnSpc>
                <a:spcPct val="11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Everyone else has a 0 until it is done: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Dequon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Banner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Jania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Nelson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Rodney Smokes		Brianna Christopher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Jada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McFarlane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Julia Lawrence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Makeeda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Alexander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Sashell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Francis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Jessy</a:t>
            </a:r>
            <a:r>
              <a:rPr lang="en-US" sz="2000" dirty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Royer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Jessica Royer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Omari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Blount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Lab 2: Unit Stations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Lab </a:t>
            </a:r>
          </a:p>
          <a:p>
            <a:pPr algn="ctr"/>
            <a:r>
              <a:rPr lang="en-US" sz="30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1541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300" b="1" dirty="0">
                <a:solidFill>
                  <a:schemeClr val="bg1"/>
                </a:solidFill>
              </a:rPr>
              <a:t>: What units and instruments do we use in chemistry to measure length, mass, volume, and temperature? </a:t>
            </a:r>
          </a:p>
          <a:p>
            <a:pPr algn="ctr"/>
            <a:endParaRPr lang="en-US" sz="23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604553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2" name="Rounded Rectangle 2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20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1" y="1862400"/>
            <a:ext cx="7238998" cy="49956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4000" dirty="0">
                <a:solidFill>
                  <a:srgbClr val="475BCD"/>
                </a:solidFill>
                <a:latin typeface="Stencil"/>
                <a:cs typeface="Stencil"/>
              </a:rPr>
              <a:t>People who turned in </a:t>
            </a: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LAB SAFETY CONTRACT—</a:t>
            </a:r>
            <a:r>
              <a:rPr lang="en-US" sz="4000" dirty="0" err="1">
                <a:solidFill>
                  <a:srgbClr val="475BCD"/>
                </a:solidFill>
                <a:latin typeface="Stencil"/>
                <a:cs typeface="Stencil"/>
              </a:rPr>
              <a:t>Pd</a:t>
            </a:r>
            <a:r>
              <a:rPr lang="en-US" sz="4000" dirty="0">
                <a:solidFill>
                  <a:srgbClr val="475BCD"/>
                </a:solidFill>
                <a:latin typeface="Stencil"/>
                <a:cs typeface="Stencil"/>
              </a:rPr>
              <a:t> 6</a:t>
            </a:r>
          </a:p>
          <a:p>
            <a:pPr algn="l">
              <a:lnSpc>
                <a:spcPct val="11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Everyone else has a 0 until it is done: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Kim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Baffour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			Hanson Arias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T’Andra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Cunningham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Dekra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Elnessafi</a:t>
            </a: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Ernst Cadet	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Cekenya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Pritchard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Tamiann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Palmer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Wisnel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Dalce</a:t>
            </a: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Sabon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Johnson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Da’Ron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Bartolomew</a:t>
            </a: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Shanice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Bent		Brianna Logan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Cenielle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Rodriguez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Racquel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Pryce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Ashley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Enoe</a:t>
            </a: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Bridgette Babb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Lab 2: Unit Stations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Lab </a:t>
            </a:r>
          </a:p>
          <a:p>
            <a:pPr algn="ctr"/>
            <a:r>
              <a:rPr lang="en-US" sz="30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1541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300" b="1" dirty="0">
                <a:solidFill>
                  <a:schemeClr val="bg1"/>
                </a:solidFill>
              </a:rPr>
              <a:t>: What units and instruments do we use in chemistry to measure length, mass, volume, and temperature? </a:t>
            </a:r>
          </a:p>
          <a:p>
            <a:pPr algn="ctr"/>
            <a:endParaRPr lang="en-US" sz="23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604553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2" name="Rounded Rectangle 2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414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1" y="1862400"/>
            <a:ext cx="7238998" cy="4995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4000" dirty="0">
                <a:solidFill>
                  <a:srgbClr val="475BCD"/>
                </a:solidFill>
                <a:latin typeface="Stencil"/>
                <a:cs typeface="Stencil"/>
              </a:rPr>
              <a:t>People who turned in </a:t>
            </a: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LAB SAFETY CONTRACT—</a:t>
            </a:r>
            <a:r>
              <a:rPr lang="en-US" sz="4000" dirty="0" err="1">
                <a:solidFill>
                  <a:srgbClr val="475BCD"/>
                </a:solidFill>
                <a:latin typeface="Stencil"/>
                <a:cs typeface="Stencil"/>
              </a:rPr>
              <a:t>Pd</a:t>
            </a:r>
            <a:r>
              <a:rPr lang="en-US" sz="4000" dirty="0">
                <a:solidFill>
                  <a:srgbClr val="475BCD"/>
                </a:solidFill>
                <a:latin typeface="Stencil"/>
                <a:cs typeface="Stencil"/>
              </a:rPr>
              <a:t> </a:t>
            </a: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7</a:t>
            </a:r>
            <a:endParaRPr lang="en-US" sz="4000" dirty="0">
              <a:solidFill>
                <a:srgbClr val="475BCD"/>
              </a:solidFill>
              <a:latin typeface="Stencil"/>
              <a:cs typeface="Stencil"/>
            </a:endParaRPr>
          </a:p>
          <a:p>
            <a:pPr algn="l">
              <a:lnSpc>
                <a:spcPct val="11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Everyone else has a 0 until it is done: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Ragina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Regis		Tracy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Peprah</a:t>
            </a: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Keith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Alloway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Amadou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Diop</a:t>
            </a: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Jameeka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Beauvil</a:t>
            </a: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Dachmeide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Luma</a:t>
            </a: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Jade Davis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Miquasha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Menner</a:t>
            </a: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Robens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Innocent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Lab 2: Unit Stations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Lab </a:t>
            </a:r>
          </a:p>
          <a:p>
            <a:pPr algn="ctr"/>
            <a:r>
              <a:rPr lang="en-US" sz="30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1541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300" b="1" dirty="0">
                <a:solidFill>
                  <a:schemeClr val="bg1"/>
                </a:solidFill>
              </a:rPr>
              <a:t>: What units and instruments do we use in chemistry to measure length, mass, volume, and temperature? </a:t>
            </a:r>
          </a:p>
          <a:p>
            <a:pPr algn="ctr"/>
            <a:endParaRPr lang="en-US" sz="23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604553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2" name="Rounded Rectangle 2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672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1" y="1862400"/>
            <a:ext cx="7238998" cy="49956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People who turned in </a:t>
            </a: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course contract—</a:t>
            </a:r>
            <a:r>
              <a:rPr lang="en-US" sz="4000" dirty="0" err="1">
                <a:solidFill>
                  <a:srgbClr val="475BCD"/>
                </a:solidFill>
                <a:latin typeface="Stencil"/>
                <a:cs typeface="Stencil"/>
              </a:rPr>
              <a:t>Pd</a:t>
            </a:r>
            <a:r>
              <a:rPr lang="en-US" sz="4000" dirty="0">
                <a:solidFill>
                  <a:srgbClr val="475BCD"/>
                </a:solidFill>
                <a:latin typeface="Stencil"/>
                <a:cs typeface="Stencil"/>
              </a:rPr>
              <a:t> 2</a:t>
            </a:r>
          </a:p>
          <a:p>
            <a:pPr algn="l">
              <a:lnSpc>
                <a:spcPct val="11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Everyone else has a 0 until it is done: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Anbessa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Sam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Brandley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Pierre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Makonenn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Sam		Brandon Pierre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Saidou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Ly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Warrell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Biggs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Wenskely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Vallon</a:t>
            </a: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Mohamed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Jalloh</a:t>
            </a: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Robinson Louis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Pamela Smith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Lab 2: Unit Stations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Lab </a:t>
            </a:r>
          </a:p>
          <a:p>
            <a:pPr algn="ctr"/>
            <a:r>
              <a:rPr lang="en-US" sz="30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1541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300" b="1" dirty="0">
                <a:solidFill>
                  <a:schemeClr val="bg1"/>
                </a:solidFill>
              </a:rPr>
              <a:t>: What units and instruments do we use in chemistry to measure length, mass, volume, and temperature? </a:t>
            </a:r>
          </a:p>
          <a:p>
            <a:pPr algn="ctr"/>
            <a:endParaRPr lang="en-US" sz="23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604553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2" name="Rounded Rectangle 2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73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1" y="1862400"/>
            <a:ext cx="7238998" cy="49956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People who turned in </a:t>
            </a: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course contract—</a:t>
            </a:r>
            <a:r>
              <a:rPr lang="en-US" sz="4000" dirty="0" err="1">
                <a:solidFill>
                  <a:srgbClr val="475BCD"/>
                </a:solidFill>
                <a:latin typeface="Stencil"/>
                <a:cs typeface="Stencil"/>
              </a:rPr>
              <a:t>Pd</a:t>
            </a:r>
            <a:r>
              <a:rPr lang="en-US" sz="4000" dirty="0">
                <a:solidFill>
                  <a:srgbClr val="475BCD"/>
                </a:solidFill>
                <a:latin typeface="Stencil"/>
                <a:cs typeface="Stencil"/>
              </a:rPr>
              <a:t> </a:t>
            </a: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4</a:t>
            </a:r>
            <a:endParaRPr lang="en-US" sz="4000" dirty="0">
              <a:solidFill>
                <a:srgbClr val="475BCD"/>
              </a:solidFill>
              <a:latin typeface="Stencil"/>
              <a:cs typeface="Stencil"/>
            </a:endParaRPr>
          </a:p>
          <a:p>
            <a:pPr algn="l">
              <a:lnSpc>
                <a:spcPct val="11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Everyone else has a 0 until it is done: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Nathifa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Delisser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Makeeda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Alexander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Jessica Royer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Sashell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Francis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Jessy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Royer	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Jania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Nelson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Dequon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Bonner		Brianna Christopher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Rodney Smokes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Jada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McFarlane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Omari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Blount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Julia Lawrence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Lab 2: Unit Stations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Lab </a:t>
            </a:r>
          </a:p>
          <a:p>
            <a:pPr algn="ctr"/>
            <a:r>
              <a:rPr lang="en-US" sz="30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1541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300" b="1" dirty="0">
                <a:solidFill>
                  <a:schemeClr val="bg1"/>
                </a:solidFill>
              </a:rPr>
              <a:t>: What units and instruments do we use in chemistry to measure length, mass, volume, and temperature? </a:t>
            </a:r>
          </a:p>
          <a:p>
            <a:pPr algn="ctr"/>
            <a:endParaRPr lang="en-US" sz="23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604553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2" name="Rounded Rectangle 2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816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1" y="1862400"/>
            <a:ext cx="7238998" cy="49956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People who turned in </a:t>
            </a: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course contract—</a:t>
            </a:r>
            <a:r>
              <a:rPr lang="en-US" sz="4000" dirty="0" err="1">
                <a:solidFill>
                  <a:srgbClr val="475BCD"/>
                </a:solidFill>
                <a:latin typeface="Stencil"/>
                <a:cs typeface="Stencil"/>
              </a:rPr>
              <a:t>Pd</a:t>
            </a:r>
            <a:r>
              <a:rPr lang="en-US" sz="4000" dirty="0">
                <a:solidFill>
                  <a:srgbClr val="475BCD"/>
                </a:solidFill>
                <a:latin typeface="Stencil"/>
                <a:cs typeface="Stencil"/>
              </a:rPr>
              <a:t> 6</a:t>
            </a:r>
          </a:p>
          <a:p>
            <a:pPr algn="l">
              <a:lnSpc>
                <a:spcPct val="11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Everyone else has a 0 until it is done: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T’Andra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Cunningham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Da’Ron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Bartolomew</a:t>
            </a: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Brianna Logan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Wisnel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Dalce</a:t>
            </a: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Shanice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Bent		Ernst Cadet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Dekra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Elnessafi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Cekenya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Pritchard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Kristine Draper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Sabon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Johnson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Bridgette Babb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Cenielle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Rodriguez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Hanson Arias		Ashley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Enoe</a:t>
            </a: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Shari Johnson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Racquel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Pryce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Lab 2: Unit Stations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Lab </a:t>
            </a:r>
          </a:p>
          <a:p>
            <a:pPr algn="ctr"/>
            <a:r>
              <a:rPr lang="en-US" sz="30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1541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300" b="1" dirty="0">
                <a:solidFill>
                  <a:schemeClr val="bg1"/>
                </a:solidFill>
              </a:rPr>
              <a:t>: What units and instruments do we use in chemistry to measure length, mass, volume, and temperature? </a:t>
            </a:r>
          </a:p>
          <a:p>
            <a:pPr algn="ctr"/>
            <a:endParaRPr lang="en-US" sz="23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604553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2" name="Rounded Rectangle 2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495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1" y="1862400"/>
            <a:ext cx="7238998" cy="4995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People who turned in </a:t>
            </a: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course contract—</a:t>
            </a:r>
            <a:r>
              <a:rPr lang="en-US" sz="4000" dirty="0" err="1">
                <a:solidFill>
                  <a:srgbClr val="475BCD"/>
                </a:solidFill>
                <a:latin typeface="Stencil"/>
                <a:cs typeface="Stencil"/>
              </a:rPr>
              <a:t>Pd</a:t>
            </a:r>
            <a:r>
              <a:rPr lang="en-US" sz="4000" dirty="0">
                <a:solidFill>
                  <a:srgbClr val="475BCD"/>
                </a:solidFill>
                <a:latin typeface="Stencil"/>
                <a:cs typeface="Stencil"/>
              </a:rPr>
              <a:t> </a:t>
            </a: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7</a:t>
            </a:r>
            <a:endParaRPr lang="en-US" sz="4000" dirty="0">
              <a:solidFill>
                <a:srgbClr val="475BCD"/>
              </a:solidFill>
              <a:latin typeface="Stencil"/>
              <a:cs typeface="Stencil"/>
            </a:endParaRPr>
          </a:p>
          <a:p>
            <a:pPr algn="l">
              <a:lnSpc>
                <a:spcPct val="11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Everyone else has a 0 until it is done: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Keith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Alloway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		Tracy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Peprah</a:t>
            </a: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Amadou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Diop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Miquaha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Menner</a:t>
            </a: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Jameeka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Beauvil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Naheim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Fuller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Jade Davis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Ragina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Regis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Zaire Leon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Robens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Innocent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Lab 2: Unit Stations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Lab </a:t>
            </a:r>
          </a:p>
          <a:p>
            <a:pPr algn="ctr"/>
            <a:r>
              <a:rPr lang="en-US" sz="30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1541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300" b="1" dirty="0">
                <a:solidFill>
                  <a:schemeClr val="bg1"/>
                </a:solidFill>
              </a:rPr>
              <a:t>: What units and instruments do we use in chemistry to measure length, mass, volume, and temperature? </a:t>
            </a:r>
          </a:p>
          <a:p>
            <a:pPr algn="ctr"/>
            <a:endParaRPr lang="en-US" sz="23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604553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2" name="Rounded Rectangle 2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027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1" y="1862400"/>
            <a:ext cx="7238998" cy="499560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People who turned in </a:t>
            </a: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parent </a:t>
            </a:r>
            <a:r>
              <a:rPr lang="en-US" sz="4000" dirty="0" err="1" smtClean="0">
                <a:solidFill>
                  <a:srgbClr val="475BCD"/>
                </a:solidFill>
                <a:latin typeface="Stencil"/>
                <a:cs typeface="Stencil"/>
              </a:rPr>
              <a:t>questionaire</a:t>
            </a: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—</a:t>
            </a:r>
            <a:r>
              <a:rPr lang="en-US" sz="4000" dirty="0" err="1">
                <a:solidFill>
                  <a:srgbClr val="475BCD"/>
                </a:solidFill>
                <a:latin typeface="Stencil"/>
                <a:cs typeface="Stencil"/>
              </a:rPr>
              <a:t>Pd</a:t>
            </a:r>
            <a:r>
              <a:rPr lang="en-US" sz="4000" dirty="0">
                <a:solidFill>
                  <a:srgbClr val="475BCD"/>
                </a:solidFill>
                <a:latin typeface="Stencil"/>
                <a:cs typeface="Stencil"/>
              </a:rPr>
              <a:t> 2</a:t>
            </a:r>
          </a:p>
          <a:p>
            <a:pPr algn="l">
              <a:lnSpc>
                <a:spcPct val="11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Everyone else has a 0 until it is done: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Anbessa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Sam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Brandley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Pierre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Makonenn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Sam		Brandon Pierre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Saidou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Ly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Keya Gill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Mohamed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Jalloh</a:t>
            </a: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Robinson Louis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Pamela Smith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Joel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McCulskie</a:t>
            </a: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Lab 2: Unit Stations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Lab </a:t>
            </a:r>
          </a:p>
          <a:p>
            <a:pPr algn="ctr"/>
            <a:r>
              <a:rPr lang="en-US" sz="30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1541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300" b="1" dirty="0">
                <a:solidFill>
                  <a:schemeClr val="bg1"/>
                </a:solidFill>
              </a:rPr>
              <a:t>: What units and instruments do we use in chemistry to measure length, mass, volume, and temperature? </a:t>
            </a:r>
          </a:p>
          <a:p>
            <a:pPr algn="ctr"/>
            <a:endParaRPr lang="en-US" sz="23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604553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2" name="Rounded Rectangle 2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260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1" y="1862400"/>
            <a:ext cx="7238998" cy="4995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People who turned in </a:t>
            </a:r>
            <a:r>
              <a:rPr lang="en-US" sz="3600" dirty="0" smtClean="0">
                <a:solidFill>
                  <a:srgbClr val="475BCD"/>
                </a:solidFill>
                <a:latin typeface="Stencil"/>
                <a:cs typeface="Stencil"/>
              </a:rPr>
              <a:t>parent </a:t>
            </a:r>
            <a:r>
              <a:rPr lang="en-US" sz="3600" dirty="0" err="1" smtClean="0">
                <a:solidFill>
                  <a:srgbClr val="475BCD"/>
                </a:solidFill>
                <a:latin typeface="Stencil"/>
                <a:cs typeface="Stencil"/>
              </a:rPr>
              <a:t>questionaire</a:t>
            </a:r>
            <a:r>
              <a:rPr lang="en-US" sz="3600" dirty="0" smtClean="0">
                <a:solidFill>
                  <a:srgbClr val="475BCD"/>
                </a:solidFill>
                <a:latin typeface="Stencil"/>
                <a:cs typeface="Stencil"/>
              </a:rPr>
              <a:t>—</a:t>
            </a:r>
            <a:r>
              <a:rPr lang="en-US" sz="3600" dirty="0" err="1">
                <a:solidFill>
                  <a:srgbClr val="475BCD"/>
                </a:solidFill>
                <a:latin typeface="Stencil"/>
                <a:cs typeface="Stencil"/>
              </a:rPr>
              <a:t>Pd</a:t>
            </a:r>
            <a:r>
              <a:rPr lang="en-US" sz="3600" dirty="0">
                <a:solidFill>
                  <a:srgbClr val="475BCD"/>
                </a:solidFill>
                <a:latin typeface="Stencil"/>
                <a:cs typeface="Stencil"/>
              </a:rPr>
              <a:t> </a:t>
            </a:r>
            <a:r>
              <a:rPr lang="en-US" sz="3600" dirty="0" smtClean="0">
                <a:solidFill>
                  <a:srgbClr val="475BCD"/>
                </a:solidFill>
                <a:latin typeface="Stencil"/>
                <a:cs typeface="Stencil"/>
              </a:rPr>
              <a:t>4</a:t>
            </a:r>
            <a:endParaRPr lang="en-US" sz="3600" dirty="0">
              <a:solidFill>
                <a:srgbClr val="475BCD"/>
              </a:solidFill>
              <a:latin typeface="Stencil"/>
              <a:cs typeface="Stencil"/>
            </a:endParaRPr>
          </a:p>
          <a:p>
            <a:pPr algn="l">
              <a:lnSpc>
                <a:spcPct val="11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Everyone else has a 0 until it is done: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Dequon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Banner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Sashell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Francis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Rodney Smokes		Jessica Royer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Jada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McFarlane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Jessy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Royer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Dante Mitchell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Jania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Nelson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Omari</a:t>
            </a:r>
            <a:r>
              <a:rPr lang="en-US" sz="2000" dirty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Blount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Julia Lawrence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Makeeda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Alexander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Nathifa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Delisser</a:t>
            </a: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Lab 2: Unit Stations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Lab </a:t>
            </a:r>
          </a:p>
          <a:p>
            <a:pPr algn="ctr"/>
            <a:r>
              <a:rPr lang="en-US" sz="30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1541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300" b="1" dirty="0">
                <a:solidFill>
                  <a:schemeClr val="bg1"/>
                </a:solidFill>
              </a:rPr>
              <a:t>: What units and instruments do we use in chemistry to measure length, mass, volume, and temperature? </a:t>
            </a:r>
          </a:p>
          <a:p>
            <a:pPr algn="ctr"/>
            <a:endParaRPr lang="en-US" sz="23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604553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2" name="Rounded Rectangle 2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269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1" y="1862400"/>
            <a:ext cx="7238998" cy="4995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People who turned in </a:t>
            </a:r>
            <a:r>
              <a:rPr lang="en-US" sz="3600" dirty="0" smtClean="0">
                <a:solidFill>
                  <a:srgbClr val="475BCD"/>
                </a:solidFill>
                <a:latin typeface="Stencil"/>
                <a:cs typeface="Stencil"/>
              </a:rPr>
              <a:t>parent </a:t>
            </a:r>
            <a:r>
              <a:rPr lang="en-US" sz="3600" dirty="0" err="1" smtClean="0">
                <a:solidFill>
                  <a:srgbClr val="475BCD"/>
                </a:solidFill>
                <a:latin typeface="Stencil"/>
                <a:cs typeface="Stencil"/>
              </a:rPr>
              <a:t>questionaire</a:t>
            </a:r>
            <a:r>
              <a:rPr lang="en-US" sz="3600" dirty="0" smtClean="0">
                <a:solidFill>
                  <a:srgbClr val="475BCD"/>
                </a:solidFill>
                <a:latin typeface="Stencil"/>
                <a:cs typeface="Stencil"/>
              </a:rPr>
              <a:t>—</a:t>
            </a:r>
            <a:r>
              <a:rPr lang="en-US" sz="3600" dirty="0" err="1">
                <a:solidFill>
                  <a:srgbClr val="475BCD"/>
                </a:solidFill>
                <a:latin typeface="Stencil"/>
                <a:cs typeface="Stencil"/>
              </a:rPr>
              <a:t>Pd</a:t>
            </a:r>
            <a:r>
              <a:rPr lang="en-US" sz="3600" dirty="0">
                <a:solidFill>
                  <a:srgbClr val="475BCD"/>
                </a:solidFill>
                <a:latin typeface="Stencil"/>
                <a:cs typeface="Stencil"/>
              </a:rPr>
              <a:t> 6</a:t>
            </a:r>
          </a:p>
          <a:p>
            <a:pPr algn="l">
              <a:lnSpc>
                <a:spcPct val="11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Everyone else has a 0 until it is done: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Kim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Baffour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			Hanson Arias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Bridgette Babb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Dekra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Elnessafi</a:t>
            </a: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Wisnel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Dalce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		Brianna Logan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Da’Ron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Bartolomew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Sabon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Johnson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Ernst Cadet	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T’Andra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Cunningham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Tamiann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Palmer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Cekenya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Pritchard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Kristine Draper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Lab 2: Unit Stations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Lab </a:t>
            </a:r>
          </a:p>
          <a:p>
            <a:pPr algn="ctr"/>
            <a:r>
              <a:rPr lang="en-US" sz="30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1541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300" b="1" dirty="0">
                <a:solidFill>
                  <a:schemeClr val="bg1"/>
                </a:solidFill>
              </a:rPr>
              <a:t>: What units and instruments do we use in chemistry to measure length, mass, volume, and temperature? </a:t>
            </a:r>
          </a:p>
          <a:p>
            <a:pPr algn="ctr"/>
            <a:endParaRPr lang="en-US" sz="23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604553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2" name="Rounded Rectangle 2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482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1" y="1862400"/>
            <a:ext cx="7238998" cy="499560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Get papers back!</a:t>
            </a:r>
          </a:p>
          <a:p>
            <a:pPr>
              <a:lnSpc>
                <a:spcPct val="110000"/>
              </a:lnSpc>
            </a:pPr>
            <a:endParaRPr lang="en-US" sz="4000" dirty="0">
              <a:solidFill>
                <a:srgbClr val="475BCD"/>
              </a:solidFill>
              <a:latin typeface="Stencil"/>
              <a:cs typeface="Stencil"/>
            </a:endParaRPr>
          </a:p>
          <a:p>
            <a:pPr marL="571500" indent="-571500" algn="l">
              <a:lnSpc>
                <a:spcPct val="110000"/>
              </a:lnSpc>
              <a:buFont typeface="Arial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Century Gothic"/>
                <a:cs typeface="Century Gothic"/>
              </a:rPr>
              <a:t>Those who signed up remind 101 got 10 extra </a:t>
            </a:r>
            <a:r>
              <a:rPr lang="en-US" sz="4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pts</a:t>
            </a:r>
            <a:r>
              <a:rPr lang="en-US" sz="4000" dirty="0" smtClean="0">
                <a:solidFill>
                  <a:schemeClr val="bg1"/>
                </a:solidFill>
                <a:latin typeface="Century Gothic"/>
                <a:cs typeface="Century Gothic"/>
              </a:rPr>
              <a:t> on quiz</a:t>
            </a:r>
          </a:p>
          <a:p>
            <a:pPr marL="571500" indent="-571500" algn="l">
              <a:lnSpc>
                <a:spcPct val="110000"/>
              </a:lnSpc>
              <a:buFont typeface="Arial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Century Gothic"/>
                <a:cs typeface="Century Gothic"/>
              </a:rPr>
              <a:t>If parent signed up, got another 10 extra </a:t>
            </a:r>
            <a:r>
              <a:rPr lang="en-US" sz="4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pts</a:t>
            </a:r>
            <a:r>
              <a:rPr lang="en-US" sz="4000" dirty="0" smtClean="0">
                <a:solidFill>
                  <a:schemeClr val="bg1"/>
                </a:solidFill>
                <a:latin typeface="Century Gothic"/>
                <a:cs typeface="Century Gothic"/>
              </a:rPr>
              <a:t> for quiz</a:t>
            </a:r>
            <a:endParaRPr lang="en-US" sz="20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Lab 2: Unit Stations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Lab </a:t>
            </a:r>
          </a:p>
          <a:p>
            <a:pPr algn="ctr"/>
            <a:r>
              <a:rPr lang="en-US" sz="30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1541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300" b="1" dirty="0">
                <a:solidFill>
                  <a:schemeClr val="bg1"/>
                </a:solidFill>
              </a:rPr>
              <a:t>: What units and instruments do we use in chemistry to measure length, mass, volume, and temperature? </a:t>
            </a:r>
            <a:endParaRPr lang="en-US" sz="2300" b="1" dirty="0" smtClean="0">
              <a:solidFill>
                <a:schemeClr val="bg1"/>
              </a:solidFill>
            </a:endParaRPr>
          </a:p>
          <a:p>
            <a:pPr algn="ctr"/>
            <a:endParaRPr lang="en-US" sz="23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604553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2" name="Rounded Rectangle 2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02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1" y="1862400"/>
            <a:ext cx="7238998" cy="4995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People who turned in </a:t>
            </a:r>
            <a:r>
              <a:rPr lang="en-US" sz="3600" dirty="0" smtClean="0">
                <a:solidFill>
                  <a:srgbClr val="475BCD"/>
                </a:solidFill>
                <a:latin typeface="Stencil"/>
                <a:cs typeface="Stencil"/>
              </a:rPr>
              <a:t>parent </a:t>
            </a:r>
            <a:r>
              <a:rPr lang="en-US" sz="3600" dirty="0" err="1" smtClean="0">
                <a:solidFill>
                  <a:srgbClr val="475BCD"/>
                </a:solidFill>
                <a:latin typeface="Stencil"/>
                <a:cs typeface="Stencil"/>
              </a:rPr>
              <a:t>questionaire</a:t>
            </a:r>
            <a:r>
              <a:rPr lang="en-US" sz="3600" dirty="0" smtClean="0">
                <a:solidFill>
                  <a:srgbClr val="475BCD"/>
                </a:solidFill>
                <a:latin typeface="Stencil"/>
                <a:cs typeface="Stencil"/>
              </a:rPr>
              <a:t>—</a:t>
            </a:r>
            <a:r>
              <a:rPr lang="en-US" sz="3600" dirty="0" err="1">
                <a:solidFill>
                  <a:srgbClr val="475BCD"/>
                </a:solidFill>
                <a:latin typeface="Stencil"/>
                <a:cs typeface="Stencil"/>
              </a:rPr>
              <a:t>Pd</a:t>
            </a:r>
            <a:r>
              <a:rPr lang="en-US" sz="3600" dirty="0">
                <a:solidFill>
                  <a:srgbClr val="475BCD"/>
                </a:solidFill>
                <a:latin typeface="Stencil"/>
                <a:cs typeface="Stencil"/>
              </a:rPr>
              <a:t> </a:t>
            </a:r>
            <a:r>
              <a:rPr lang="en-US" sz="3600" dirty="0" smtClean="0">
                <a:solidFill>
                  <a:srgbClr val="475BCD"/>
                </a:solidFill>
                <a:latin typeface="Stencil"/>
                <a:cs typeface="Stencil"/>
              </a:rPr>
              <a:t>7</a:t>
            </a:r>
            <a:endParaRPr lang="en-US" sz="3600" dirty="0">
              <a:solidFill>
                <a:srgbClr val="475BCD"/>
              </a:solidFill>
              <a:latin typeface="Stencil"/>
              <a:cs typeface="Stencil"/>
            </a:endParaRPr>
          </a:p>
          <a:p>
            <a:pPr algn="l">
              <a:lnSpc>
                <a:spcPct val="11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Everyone else has a 0 until it is done: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Zaire Leon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Tracy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Peprah</a:t>
            </a: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Dachemide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Luma</a:t>
            </a: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Miquasha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Menner</a:t>
            </a: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Lab 2: Unit Stations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Lab </a:t>
            </a:r>
          </a:p>
          <a:p>
            <a:pPr algn="ctr"/>
            <a:r>
              <a:rPr lang="en-US" sz="30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1541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300" b="1" dirty="0">
                <a:solidFill>
                  <a:schemeClr val="bg1"/>
                </a:solidFill>
              </a:rPr>
              <a:t>: What units and instruments do we use in chemistry to measure length, mass, volume, and temperature? </a:t>
            </a:r>
          </a:p>
          <a:p>
            <a:pPr algn="ctr"/>
            <a:endParaRPr lang="en-US" sz="23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604553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2" name="Rounded Rectangle 2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33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4999" y="1725634"/>
            <a:ext cx="7238999" cy="49956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Lab roles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marL="857250" indent="-857250" algn="l">
              <a:buFont typeface="Arial"/>
              <a:buChar char="•"/>
            </a:pPr>
            <a:r>
              <a:rPr lang="en-US" sz="3200" b="1" dirty="0" smtClean="0">
                <a:solidFill>
                  <a:srgbClr val="000000"/>
                </a:solidFill>
              </a:rPr>
              <a:t>You </a:t>
            </a:r>
            <a:r>
              <a:rPr lang="en-US" sz="3200" b="1" dirty="0">
                <a:solidFill>
                  <a:srgbClr val="000000"/>
                </a:solidFill>
              </a:rPr>
              <a:t>will work in groups of 4</a:t>
            </a:r>
          </a:p>
          <a:p>
            <a:pPr marL="857250" indent="-857250" algn="l">
              <a:buFont typeface="Arial"/>
              <a:buChar char="•"/>
            </a:pPr>
            <a:r>
              <a:rPr lang="en-US" sz="3200" b="1" dirty="0">
                <a:solidFill>
                  <a:srgbClr val="000000"/>
                </a:solidFill>
              </a:rPr>
              <a:t>Each member has a role:</a:t>
            </a:r>
            <a:endParaRPr lang="en-US" sz="3200" dirty="0">
              <a:solidFill>
                <a:srgbClr val="000000"/>
              </a:solidFill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3200" b="1" dirty="0">
                <a:solidFill>
                  <a:srgbClr val="000000"/>
                </a:solidFill>
              </a:rPr>
              <a:t>Task Manager</a:t>
            </a:r>
            <a:r>
              <a:rPr lang="en-US" sz="3200" dirty="0">
                <a:solidFill>
                  <a:srgbClr val="000000"/>
                </a:solidFill>
              </a:rPr>
              <a:t>: In charge of leading group; Makes sure everyone is on task and delegates reading lab out loud to the group        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3200" b="1" dirty="0">
                <a:solidFill>
                  <a:srgbClr val="000000"/>
                </a:solidFill>
              </a:rPr>
              <a:t>Spokesperson</a:t>
            </a:r>
            <a:r>
              <a:rPr lang="en-US" sz="3200" dirty="0">
                <a:solidFill>
                  <a:srgbClr val="000000"/>
                </a:solidFill>
              </a:rPr>
              <a:t>:   Only person allowed to speak to teacher. Everyone else must share their questions with spokesperson.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3200" b="1" dirty="0">
                <a:solidFill>
                  <a:srgbClr val="000000"/>
                </a:solidFill>
              </a:rPr>
              <a:t>Data Collector</a:t>
            </a:r>
            <a:r>
              <a:rPr lang="en-US" sz="3200" dirty="0">
                <a:solidFill>
                  <a:srgbClr val="000000"/>
                </a:solidFill>
              </a:rPr>
              <a:t>: In charge of collecting data and making sure everyone else has the same data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3200" b="1" dirty="0">
                <a:solidFill>
                  <a:srgbClr val="000000"/>
                </a:solidFill>
              </a:rPr>
              <a:t>Resource Manager</a:t>
            </a:r>
            <a:r>
              <a:rPr lang="en-US" sz="3200" dirty="0">
                <a:solidFill>
                  <a:srgbClr val="000000"/>
                </a:solidFill>
              </a:rPr>
              <a:t>: Gets necessary materials and cleans up lab </a:t>
            </a:r>
            <a:r>
              <a:rPr lang="en-US" sz="3200" dirty="0" smtClean="0">
                <a:solidFill>
                  <a:srgbClr val="000000"/>
                </a:solidFill>
              </a:rPr>
              <a:t>space; 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3200" b="1" dirty="0" smtClean="0">
                <a:solidFill>
                  <a:srgbClr val="000000"/>
                </a:solidFill>
              </a:rPr>
              <a:t>Timekeeper: </a:t>
            </a:r>
            <a:r>
              <a:rPr lang="en-US" sz="3200" dirty="0" smtClean="0">
                <a:solidFill>
                  <a:srgbClr val="000000"/>
                </a:solidFill>
              </a:rPr>
              <a:t>Keeps track of time for the lab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Lab 2: Unit Stations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Lab </a:t>
            </a:r>
          </a:p>
          <a:p>
            <a:pPr algn="ctr"/>
            <a:r>
              <a:rPr lang="en-US" sz="30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1541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300" b="1" dirty="0">
                <a:solidFill>
                  <a:schemeClr val="bg1"/>
                </a:solidFill>
              </a:rPr>
              <a:t>: What units and instruments do we use in chemistry to measure length, mass, volume, and temperature? </a:t>
            </a:r>
          </a:p>
          <a:p>
            <a:pPr algn="ctr"/>
            <a:endParaRPr lang="en-US" sz="23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9" name="Rounded Rectangle 2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14600" y="260807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854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4999" y="1725634"/>
            <a:ext cx="7238999" cy="4995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Lab groups—</a:t>
            </a:r>
            <a:r>
              <a:rPr lang="en-US" sz="4000" dirty="0" err="1" smtClean="0">
                <a:solidFill>
                  <a:srgbClr val="475BCD"/>
                </a:solidFill>
                <a:latin typeface="Stencil"/>
                <a:cs typeface="Stencil"/>
              </a:rPr>
              <a:t>pd</a:t>
            </a: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 2</a:t>
            </a:r>
            <a:endParaRPr lang="en-US" sz="24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GROUP 1:				GROUP 3: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Wens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Kely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		1. Keya Gill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Pamela Smith		2.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Tamiann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Palmer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Anbessa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Sam		3.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Marlwin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Hernandez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Fatouma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Kone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	4.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Saidou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Ly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endParaRPr lang="en-US" sz="24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GROUP 2:				GROUP 4: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Aneisha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Richards	1. Jewel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Applewhite</a:t>
            </a:r>
            <a:endParaRPr lang="en-US" sz="24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Emilio Lopez		2. Madison Durham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Warrell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Biggs		3. Joel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McCulskie</a:t>
            </a:r>
            <a:endParaRPr lang="en-US" sz="24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Javarie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Simpson		4. Robinson Louis</a:t>
            </a:r>
            <a:endParaRPr lang="en-US" sz="20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/>
            <a:endParaRPr lang="en-US" sz="2400" b="1" dirty="0">
              <a:solidFill>
                <a:srgbClr val="9D1E23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Lab 2: Unit Stations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Lab </a:t>
            </a:r>
          </a:p>
          <a:p>
            <a:pPr algn="ctr"/>
            <a:r>
              <a:rPr lang="en-US" sz="30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1541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300" b="1" dirty="0">
                <a:solidFill>
                  <a:schemeClr val="bg1"/>
                </a:solidFill>
              </a:rPr>
              <a:t>: What units and instruments do we use in chemistry to measure length, mass, volume, and temperature? </a:t>
            </a:r>
          </a:p>
          <a:p>
            <a:pPr algn="ctr"/>
            <a:endParaRPr lang="en-US" sz="23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9" name="Rounded Rectangle 2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14600" y="260807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288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4999" y="1725634"/>
            <a:ext cx="7238999" cy="4995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Lab groups—</a:t>
            </a:r>
            <a:r>
              <a:rPr lang="en-US" sz="4000" dirty="0" err="1" smtClean="0">
                <a:solidFill>
                  <a:srgbClr val="475BCD"/>
                </a:solidFill>
                <a:latin typeface="Stencil"/>
                <a:cs typeface="Stencil"/>
              </a:rPr>
              <a:t>pd</a:t>
            </a: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 2</a:t>
            </a:r>
            <a:endParaRPr lang="en-US" sz="24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GROUP 5:				GROUP 7	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Mohamed </a:t>
            </a:r>
            <a:r>
              <a:rPr lang="en-US" sz="2400" b="1" dirty="0" err="1">
                <a:solidFill>
                  <a:srgbClr val="000000"/>
                </a:solidFill>
                <a:latin typeface="Century Gothic"/>
                <a:cs typeface="Century Gothic"/>
              </a:rPr>
              <a:t>J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alloh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		1.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Aissatou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Diallo</a:t>
            </a:r>
            <a:endParaRPr lang="en-US" sz="24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Kodel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Maloney			2.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Brandley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Pierre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Shari Blackman			3. Brandon Pierre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Marie-Michelle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Cajou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	4. Kenly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Gracia</a:t>
            </a:r>
            <a:endParaRPr lang="en-US" sz="24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>
              <a:lnSpc>
                <a:spcPct val="100000"/>
              </a:lnSpc>
            </a:pPr>
            <a:endParaRPr lang="en-US" sz="24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GROUP 6:				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Brandon Hewitt		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Makonenn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Sam	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Christa Spencer	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Tasianna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Joseph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Karen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Owosu-Ansah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	</a:t>
            </a:r>
            <a:endParaRPr lang="en-US" sz="2400" b="1" dirty="0">
              <a:solidFill>
                <a:srgbClr val="9D1E23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Lab 2: Unit Stations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Lab </a:t>
            </a:r>
          </a:p>
          <a:p>
            <a:pPr algn="ctr"/>
            <a:r>
              <a:rPr lang="en-US" sz="30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1541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300" b="1" dirty="0">
                <a:solidFill>
                  <a:schemeClr val="bg1"/>
                </a:solidFill>
              </a:rPr>
              <a:t>: What units and instruments do we use in chemistry to measure length, mass, volume, and temperature? </a:t>
            </a:r>
          </a:p>
          <a:p>
            <a:pPr algn="ctr"/>
            <a:endParaRPr lang="en-US" sz="23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9" name="Rounded Rectangle 2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14600" y="260807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262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4999" y="1725634"/>
            <a:ext cx="7238999" cy="4995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Lab groups—</a:t>
            </a:r>
            <a:r>
              <a:rPr lang="en-US" sz="4000" dirty="0" err="1" smtClean="0">
                <a:solidFill>
                  <a:srgbClr val="475BCD"/>
                </a:solidFill>
                <a:latin typeface="Stencil"/>
                <a:cs typeface="Stencil"/>
              </a:rPr>
              <a:t>pd</a:t>
            </a: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 4</a:t>
            </a:r>
            <a:endParaRPr lang="en-US" sz="24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GROUP 1:				GROUP 3: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Makeeda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Alexander	1.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Nathifa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Delisser</a:t>
            </a:r>
            <a:endParaRPr lang="en-US" sz="24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Mackenson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Desty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2. Joseph Greenwood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Dante Mitchell		3.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Jada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McFarlane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Odane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Potts		4. Julia Lawrence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endParaRPr lang="en-US" sz="24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GROUP 2:				GROUP 4: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Omari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Blount		1.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Jania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Nelson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Rodney Smokes		2. Juan Lopez</a:t>
            </a:r>
          </a:p>
          <a:p>
            <a:pPr marL="457200" indent="-457200" algn="l">
              <a:lnSpc>
                <a:spcPct val="100000"/>
              </a:lnSpc>
              <a:buFont typeface="Arial" pitchFamily="34" charset="0"/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Kimmornie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Sylvester</a:t>
            </a:r>
            <a:r>
              <a:rPr lang="en-US" sz="2400" b="1" dirty="0">
                <a:solidFill>
                  <a:srgbClr val="000000"/>
                </a:solidFill>
                <a:latin typeface="Century Gothic"/>
                <a:cs typeface="Century Gothic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3. </a:t>
            </a:r>
            <a:r>
              <a:rPr lang="en-US" sz="2400" b="1" dirty="0" err="1">
                <a:solidFill>
                  <a:srgbClr val="000000"/>
                </a:solidFill>
                <a:latin typeface="Century Gothic"/>
                <a:cs typeface="Century Gothic"/>
              </a:rPr>
              <a:t>Jessy</a:t>
            </a:r>
            <a:r>
              <a:rPr lang="en-US" sz="24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Royer</a:t>
            </a:r>
          </a:p>
          <a:p>
            <a:pPr marL="457200" indent="-457200" algn="l">
              <a:lnSpc>
                <a:spcPct val="100000"/>
              </a:lnSpc>
              <a:buFont typeface="Arial" pitchFamily="34" charset="0"/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Saleh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Ahmed</a:t>
            </a:r>
            <a:r>
              <a:rPr lang="en-US" sz="2400" b="1" dirty="0">
                <a:solidFill>
                  <a:srgbClr val="000000"/>
                </a:solidFill>
                <a:latin typeface="Century Gothic"/>
                <a:cs typeface="Century Gothic"/>
              </a:rPr>
              <a:t>		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4. </a:t>
            </a:r>
            <a:r>
              <a:rPr lang="en-US" sz="2400" b="1" dirty="0">
                <a:solidFill>
                  <a:srgbClr val="000000"/>
                </a:solidFill>
                <a:latin typeface="Century Gothic"/>
                <a:cs typeface="Century Gothic"/>
              </a:rPr>
              <a:t>Jessica 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Royer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Dequon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Banner		</a:t>
            </a:r>
            <a:endParaRPr lang="en-US" sz="2400" b="1" dirty="0">
              <a:solidFill>
                <a:srgbClr val="9D1E23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Lab 2: Unit Stations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Lab </a:t>
            </a:r>
          </a:p>
          <a:p>
            <a:pPr algn="ctr"/>
            <a:r>
              <a:rPr lang="en-US" sz="30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1541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300" b="1" dirty="0">
                <a:solidFill>
                  <a:schemeClr val="bg1"/>
                </a:solidFill>
              </a:rPr>
              <a:t>: What units and instruments do we use in chemistry to measure length, mass, volume, and temperature? </a:t>
            </a:r>
          </a:p>
          <a:p>
            <a:pPr algn="ctr"/>
            <a:endParaRPr lang="en-US" sz="23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9" name="Rounded Rectangle 2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14600" y="260807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658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4999" y="1725634"/>
            <a:ext cx="7238999" cy="4995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Lab groups—</a:t>
            </a:r>
            <a:r>
              <a:rPr lang="en-US" sz="4000" dirty="0" err="1" smtClean="0">
                <a:solidFill>
                  <a:srgbClr val="475BCD"/>
                </a:solidFill>
                <a:latin typeface="Stencil"/>
                <a:cs typeface="Stencil"/>
              </a:rPr>
              <a:t>pd</a:t>
            </a: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 4</a:t>
            </a:r>
            <a:endParaRPr lang="en-US" sz="24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GROUP 1:				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Brianna Christopher	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Sashell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Francis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entury Gothic"/>
                <a:cs typeface="Century Gothic"/>
              </a:rPr>
              <a:t>Keino</a:t>
            </a:r>
            <a:r>
              <a:rPr lang="en-US" sz="2400" b="1" dirty="0">
                <a:solidFill>
                  <a:srgbClr val="000000"/>
                </a:solidFill>
                <a:latin typeface="Century Gothic"/>
                <a:cs typeface="Century Gothic"/>
              </a:rPr>
              <a:t> Harris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Bartolo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entury Gothic"/>
                <a:cs typeface="Century Gothic"/>
              </a:rPr>
              <a:t>Osario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</a:t>
            </a:r>
          </a:p>
          <a:p>
            <a:pPr algn="l"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</a:t>
            </a:r>
            <a:endParaRPr lang="en-US" sz="24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/>
            <a:endParaRPr lang="en-US" sz="2400" b="1" dirty="0">
              <a:solidFill>
                <a:srgbClr val="9D1E23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Lab 2: Unit Stations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Lab </a:t>
            </a:r>
          </a:p>
          <a:p>
            <a:pPr algn="ctr"/>
            <a:r>
              <a:rPr lang="en-US" sz="30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1541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300" b="1" dirty="0">
                <a:solidFill>
                  <a:schemeClr val="bg1"/>
                </a:solidFill>
              </a:rPr>
              <a:t>: What units and instruments do we use in chemistry to measure length, mass, volume, and temperature? </a:t>
            </a:r>
          </a:p>
          <a:p>
            <a:pPr algn="ctr"/>
            <a:endParaRPr lang="en-US" sz="23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9" name="Rounded Rectangle 2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14600" y="260807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459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4999" y="1725634"/>
            <a:ext cx="7238999" cy="4995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Lab groups—</a:t>
            </a:r>
            <a:r>
              <a:rPr lang="en-US" sz="4000" dirty="0" err="1" smtClean="0">
                <a:solidFill>
                  <a:srgbClr val="475BCD"/>
                </a:solidFill>
                <a:latin typeface="Stencil"/>
                <a:cs typeface="Stencil"/>
              </a:rPr>
              <a:t>pd</a:t>
            </a: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 6</a:t>
            </a:r>
            <a:endParaRPr lang="en-US" sz="24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GROUP 1:				GROUP 3: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Sabon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Johnson		1. Wens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Kely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Vallon</a:t>
            </a:r>
            <a:endParaRPr lang="en-US" sz="24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Cenielle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Rodriguez	2.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Kacey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Milus</a:t>
            </a:r>
            <a:endParaRPr lang="en-US" sz="24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Racquel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Pryce		3.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Da’Ron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Bartolomew</a:t>
            </a:r>
            <a:endParaRPr lang="en-US" sz="24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Kim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Baffour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	4.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Wisnel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Dalce</a:t>
            </a:r>
            <a:endParaRPr lang="en-US" sz="24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	</a:t>
            </a:r>
            <a:endParaRPr lang="en-US" sz="24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GROUP 2:				GROUP 4: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Shanice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Bent		1.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Tamiann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Palmer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Dekra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Elnessafi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	2.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Cekenya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Pritchard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Kristine Draper		3. Brianna Logan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Bridgette Babb		4. 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Brandon Hewitt</a:t>
            </a:r>
            <a:endParaRPr lang="en-US" sz="24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Shari Johnson		</a:t>
            </a:r>
            <a:endParaRPr lang="en-US" sz="2400" b="1" dirty="0">
              <a:solidFill>
                <a:srgbClr val="9D1E23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Lab 2: Unit Stations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Lab </a:t>
            </a:r>
          </a:p>
          <a:p>
            <a:pPr algn="ctr"/>
            <a:r>
              <a:rPr lang="en-US" sz="30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1541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300" b="1" dirty="0">
                <a:solidFill>
                  <a:schemeClr val="bg1"/>
                </a:solidFill>
              </a:rPr>
              <a:t>: What units and instruments do we use in chemistry to measure length, mass, volume, and temperature? </a:t>
            </a:r>
          </a:p>
          <a:p>
            <a:pPr algn="ctr"/>
            <a:endParaRPr lang="en-US" sz="23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9" name="Rounded Rectangle 2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14600" y="260807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175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4999" y="1725634"/>
            <a:ext cx="7238999" cy="4995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Lab groups—</a:t>
            </a:r>
            <a:r>
              <a:rPr lang="en-US" sz="4000" dirty="0" err="1" smtClean="0">
                <a:solidFill>
                  <a:srgbClr val="475BCD"/>
                </a:solidFill>
                <a:latin typeface="Stencil"/>
                <a:cs typeface="Stencil"/>
              </a:rPr>
              <a:t>pd</a:t>
            </a: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 6</a:t>
            </a:r>
            <a:endParaRPr lang="en-US" sz="24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GROUP 5:				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Ashley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Enoe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		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T’Andra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Cunningham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Shemuel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Bacchus	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Hanson Arias	</a:t>
            </a:r>
            <a:endParaRPr lang="en-US" sz="24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5. Ernst Cadet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	</a:t>
            </a:r>
            <a:endParaRPr lang="en-US" sz="24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/>
            <a:endParaRPr lang="en-US" sz="2400" b="1" dirty="0">
              <a:solidFill>
                <a:srgbClr val="9D1E23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Lab 2: Unit Stations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Lab </a:t>
            </a:r>
          </a:p>
          <a:p>
            <a:pPr algn="ctr"/>
            <a:r>
              <a:rPr lang="en-US" sz="30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1541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300" b="1" dirty="0">
                <a:solidFill>
                  <a:schemeClr val="bg1"/>
                </a:solidFill>
              </a:rPr>
              <a:t>: What units and instruments do we use in chemistry to measure length, mass, volume, and temperature? </a:t>
            </a:r>
          </a:p>
          <a:p>
            <a:pPr algn="ctr"/>
            <a:endParaRPr lang="en-US" sz="23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9" name="Rounded Rectangle 2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14600" y="260807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782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4999" y="1725634"/>
            <a:ext cx="7238999" cy="49956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Lab groups—</a:t>
            </a:r>
            <a:r>
              <a:rPr lang="en-US" sz="4000" dirty="0" err="1" smtClean="0">
                <a:solidFill>
                  <a:srgbClr val="475BCD"/>
                </a:solidFill>
                <a:latin typeface="Stencil"/>
                <a:cs typeface="Stencil"/>
              </a:rPr>
              <a:t>pd</a:t>
            </a: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 7</a:t>
            </a:r>
            <a:endParaRPr lang="en-US" sz="24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GROUP 1:				GROUP 3: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Miquasha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Menner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	1.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Desron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Wilson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Jade Davis			2.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Naquarn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Charlemagne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Tyriek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Craddock		3.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Ayanna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Thompson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Amadou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Diop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	4.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Inchez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Devalsaint</a:t>
            </a:r>
            <a:endParaRPr lang="en-US" sz="24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Emmanuel Blackman		5. Justin Williams</a:t>
            </a:r>
          </a:p>
          <a:p>
            <a:pPr algn="l"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	</a:t>
            </a:r>
            <a:endParaRPr lang="en-US" sz="24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GROUP 2:				GROUP 4: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Jameeka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Beauvil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	1. Tracy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Peprah</a:t>
            </a:r>
            <a:endParaRPr lang="en-US" sz="24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Ragina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Regis		2. Zaire Leon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Vanessa Jean-Baptiste	3. Genesis Morrison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Dachmeide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Luma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	4.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Robens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Innocent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Lamore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Weems		5. Keith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Alloway</a:t>
            </a:r>
            <a:endParaRPr lang="en-US" sz="20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/>
            <a:endParaRPr lang="en-US" sz="2400" b="1" dirty="0">
              <a:solidFill>
                <a:srgbClr val="9D1E23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Lab 2: Unit Stations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Lab </a:t>
            </a:r>
          </a:p>
          <a:p>
            <a:pPr algn="ctr"/>
            <a:r>
              <a:rPr lang="en-US" sz="30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1541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300" b="1" dirty="0">
                <a:solidFill>
                  <a:schemeClr val="bg1"/>
                </a:solidFill>
              </a:rPr>
              <a:t>: What units and instruments do we use in chemistry to measure length, mass, volume, and temperature? </a:t>
            </a:r>
          </a:p>
          <a:p>
            <a:pPr algn="ctr"/>
            <a:endParaRPr lang="en-US" sz="23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9" name="Rounded Rectangle 2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14600" y="260807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106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4999" y="1725634"/>
            <a:ext cx="7238999" cy="4995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Lab groups—</a:t>
            </a:r>
            <a:r>
              <a:rPr lang="en-US" sz="4000" dirty="0" err="1" smtClean="0">
                <a:solidFill>
                  <a:srgbClr val="475BCD"/>
                </a:solidFill>
                <a:latin typeface="Stencil"/>
                <a:cs typeface="Stencil"/>
              </a:rPr>
              <a:t>pd</a:t>
            </a: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 7</a:t>
            </a:r>
            <a:endParaRPr lang="en-US" sz="24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GROUP 5:				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Johnnie </a:t>
            </a: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Gaitlin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		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Naheim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Fuller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Angel Carlisle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Shyann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Brooks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endParaRPr lang="en-US" sz="24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GROUP 6: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Dasia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Carter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Rasheim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Harris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Xoe</a:t>
            </a: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Scott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24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Richard Payne				</a:t>
            </a:r>
            <a:endParaRPr lang="en-US" sz="24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/>
            <a:endParaRPr lang="en-US" sz="2400" b="1" dirty="0">
              <a:solidFill>
                <a:srgbClr val="9D1E23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Lab 2: Unit Stations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Lab </a:t>
            </a:r>
          </a:p>
          <a:p>
            <a:pPr algn="ctr"/>
            <a:r>
              <a:rPr lang="en-US" sz="30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1541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300" b="1" dirty="0">
                <a:solidFill>
                  <a:schemeClr val="bg1"/>
                </a:solidFill>
              </a:rPr>
              <a:t>: What units and instruments do we use in chemistry to measure length, mass, volume, and temperature? </a:t>
            </a:r>
          </a:p>
          <a:p>
            <a:pPr algn="ctr"/>
            <a:endParaRPr lang="en-US" sz="23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9" name="Rounded Rectangle 2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14600" y="260807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871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1" y="1862400"/>
            <a:ext cx="7238998" cy="4995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REMIND 101 Sign up-CHEM</a:t>
            </a:r>
            <a:endParaRPr lang="en-US" sz="4000" dirty="0">
              <a:solidFill>
                <a:srgbClr val="475BCD"/>
              </a:solidFill>
              <a:latin typeface="Stencil"/>
              <a:cs typeface="Stencil"/>
            </a:endParaRPr>
          </a:p>
          <a:p>
            <a:pPr algn="l">
              <a:lnSpc>
                <a:spcPct val="11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The following people have signed up for Remind 101—everyone else has a 0 for preparedness until it is done: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>
                <a:solidFill>
                  <a:schemeClr val="bg1"/>
                </a:solidFill>
                <a:latin typeface="Century Gothic"/>
                <a:cs typeface="Century Gothic"/>
              </a:rPr>
              <a:t>Aissatou</a:t>
            </a:r>
            <a:r>
              <a:rPr lang="en-US" sz="2000" dirty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entury Gothic"/>
                <a:cs typeface="Century Gothic"/>
              </a:rPr>
              <a:t>Diallo</a:t>
            </a:r>
            <a:r>
              <a:rPr lang="en-US" sz="2000" dirty="0">
                <a:solidFill>
                  <a:schemeClr val="bg1"/>
                </a:solidFill>
                <a:latin typeface="Century Gothic"/>
                <a:cs typeface="Century Gothic"/>
              </a:rPr>
              <a:t> (Pd. 2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)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Keya Gill (Pd. 2)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Pamela Smith (Pd. 2)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Warrell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Biggs (Pd. 2)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Brianna Christopher (Pd. 4)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Jania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Nelson (Pd. 4)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Jessy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Royer (Pd. 4)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Julia Lawrence (Pd. 4)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Jameeka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Beauvil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(Pd. 7)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Tracy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Peprah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(Pd. 7)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endParaRPr lang="en-US" sz="20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Lab 2: Unit Stations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Lab </a:t>
            </a:r>
          </a:p>
          <a:p>
            <a:pPr algn="ctr"/>
            <a:r>
              <a:rPr lang="en-US" sz="30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1541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300" b="1" dirty="0">
                <a:solidFill>
                  <a:schemeClr val="bg1"/>
                </a:solidFill>
              </a:rPr>
              <a:t>: What units and instruments do we use in chemistry to measure length, mass, volume, and temperature? </a:t>
            </a:r>
          </a:p>
          <a:p>
            <a:pPr algn="ctr"/>
            <a:endParaRPr lang="en-US" sz="23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604553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2" name="Rounded Rectangle 2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34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1" y="1862400"/>
            <a:ext cx="7238998" cy="49956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REMIND 101 Sign up-BIOMED</a:t>
            </a:r>
            <a:endParaRPr lang="en-US" sz="4000" dirty="0">
              <a:solidFill>
                <a:srgbClr val="475BCD"/>
              </a:solidFill>
              <a:latin typeface="Stencil"/>
              <a:cs typeface="Stencil"/>
            </a:endParaRPr>
          </a:p>
          <a:p>
            <a:pPr algn="l">
              <a:lnSpc>
                <a:spcPct val="11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The following people have signed up for Remind 101—everyone else has a 0 for preparedness until it is done: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Ashley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Enoe</a:t>
            </a: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Brianna Logan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Da’Ron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Bartolomew</a:t>
            </a: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Dekra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Elnessafi</a:t>
            </a: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Ernst Cadet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Kim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Baffour</a:t>
            </a: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Racquel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Pryce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Sabon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Johnson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T’Andra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Cunningham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endParaRPr lang="en-US" sz="20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Lab 2: Unit Stations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Lab </a:t>
            </a:r>
          </a:p>
          <a:p>
            <a:pPr algn="ctr"/>
            <a:r>
              <a:rPr lang="en-US" sz="30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1541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300" b="1" dirty="0">
                <a:solidFill>
                  <a:schemeClr val="bg1"/>
                </a:solidFill>
              </a:rPr>
              <a:t>: What units and instruments do we use in chemistry to measure length, mass, volume, and temperature? </a:t>
            </a:r>
          </a:p>
          <a:p>
            <a:pPr algn="ctr"/>
            <a:endParaRPr lang="en-US" sz="23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604553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2" name="Rounded Rectangle 2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8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1" y="1862400"/>
            <a:ext cx="7238998" cy="49956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People who turned in FACEBOOK SURVEY—</a:t>
            </a:r>
            <a:r>
              <a:rPr lang="en-US" sz="4000" dirty="0" err="1" smtClean="0">
                <a:solidFill>
                  <a:srgbClr val="475BCD"/>
                </a:solidFill>
                <a:latin typeface="Stencil"/>
                <a:cs typeface="Stencil"/>
              </a:rPr>
              <a:t>Pd</a:t>
            </a: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 2</a:t>
            </a:r>
            <a:endParaRPr lang="en-US" sz="4000" dirty="0">
              <a:solidFill>
                <a:srgbClr val="475BCD"/>
              </a:solidFill>
              <a:latin typeface="Stencil"/>
              <a:cs typeface="Stencil"/>
            </a:endParaRPr>
          </a:p>
          <a:p>
            <a:pPr algn="l">
              <a:lnSpc>
                <a:spcPct val="11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Everyone else has a 0 so far: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Brandon Pierre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Anbessa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Sam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Brandley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Pierre		Pamela Smith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Fatouma</a:t>
            </a:r>
            <a:r>
              <a:rPr lang="en-US" sz="2000" dirty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Kone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Makonenn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Sam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Keya Gill			Joel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McCluskie</a:t>
            </a: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Mohamed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Jalloh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		Robinson Louis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Wenskely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Vallon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Tasianna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Josepjh</a:t>
            </a: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Saidou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Ly	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Tamiann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Palmer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Warrell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Biggs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Lab 2: Unit Stations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Lab </a:t>
            </a:r>
          </a:p>
          <a:p>
            <a:pPr algn="ctr"/>
            <a:r>
              <a:rPr lang="en-US" sz="30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1541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300" b="1" dirty="0">
                <a:solidFill>
                  <a:schemeClr val="bg1"/>
                </a:solidFill>
              </a:rPr>
              <a:t>: What units and instruments do we use in chemistry to measure length, mass, volume, and temperature? </a:t>
            </a:r>
          </a:p>
          <a:p>
            <a:pPr algn="ctr"/>
            <a:endParaRPr lang="en-US" sz="23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604553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2" name="Rounded Rectangle 2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324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1" y="1862400"/>
            <a:ext cx="7238998" cy="49956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People who turned in FACEBOOK SURVEY—</a:t>
            </a:r>
            <a:r>
              <a:rPr lang="en-US" sz="4000" dirty="0" err="1" smtClean="0">
                <a:solidFill>
                  <a:srgbClr val="475BCD"/>
                </a:solidFill>
                <a:latin typeface="Stencil"/>
                <a:cs typeface="Stencil"/>
              </a:rPr>
              <a:t>Pd</a:t>
            </a: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 4</a:t>
            </a:r>
            <a:endParaRPr lang="en-US" sz="4000" dirty="0">
              <a:solidFill>
                <a:srgbClr val="475BCD"/>
              </a:solidFill>
              <a:latin typeface="Stencil"/>
              <a:cs typeface="Stencil"/>
            </a:endParaRPr>
          </a:p>
          <a:p>
            <a:pPr algn="l">
              <a:lnSpc>
                <a:spcPct val="11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Everyone else has a 0 so far: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Jessy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Royer			Brianna Christopher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Jessica Royer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Nathifa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Delisser</a:t>
            </a: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Sashell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Francis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Dequon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Banner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Jada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McFarlane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Julia Lawrence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Omari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Stewart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Jania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Nelson</a:t>
            </a:r>
          </a:p>
          <a:p>
            <a:pPr algn="l">
              <a:lnSpc>
                <a:spcPct val="110000"/>
              </a:lnSpc>
            </a:pP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Lab 2: Unit Stations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Lab </a:t>
            </a:r>
          </a:p>
          <a:p>
            <a:pPr algn="ctr"/>
            <a:r>
              <a:rPr lang="en-US" sz="30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1541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300" b="1" dirty="0">
                <a:solidFill>
                  <a:schemeClr val="bg1"/>
                </a:solidFill>
              </a:rPr>
              <a:t>: What units and instruments do we use in chemistry to measure length, mass, volume, and temperature? </a:t>
            </a:r>
          </a:p>
          <a:p>
            <a:pPr algn="ctr"/>
            <a:endParaRPr lang="en-US" sz="23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604553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2" name="Rounded Rectangle 2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397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1" y="1862400"/>
            <a:ext cx="7238998" cy="49956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People who turned in FACEBOOK SURVEY—</a:t>
            </a:r>
            <a:r>
              <a:rPr lang="en-US" sz="4000" dirty="0" err="1" smtClean="0">
                <a:solidFill>
                  <a:srgbClr val="475BCD"/>
                </a:solidFill>
                <a:latin typeface="Stencil"/>
                <a:cs typeface="Stencil"/>
              </a:rPr>
              <a:t>Pd</a:t>
            </a: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 6</a:t>
            </a:r>
            <a:endParaRPr lang="en-US" sz="4000" dirty="0">
              <a:solidFill>
                <a:srgbClr val="475BCD"/>
              </a:solidFill>
              <a:latin typeface="Stencil"/>
              <a:cs typeface="Stencil"/>
            </a:endParaRPr>
          </a:p>
          <a:p>
            <a:pPr algn="l">
              <a:lnSpc>
                <a:spcPct val="11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Everyone else has a 0 so far: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Wisnel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Dalce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		Shari Johnson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Da’Ron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Bartolomew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	Ernst Cadet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Shemuel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Bacchus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T’Andra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Cunningham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Ashley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Enoe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Sabon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Johnson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Racquel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Pryce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Tamiann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Palmer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Hanson Arias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Shanice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Bent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Dekra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Elenessafi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Cekenya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Pritchard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Brianna Logan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Lab 2: Unit Stations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Lab </a:t>
            </a:r>
          </a:p>
          <a:p>
            <a:pPr algn="ctr"/>
            <a:r>
              <a:rPr lang="en-US" sz="30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1541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300" b="1" dirty="0">
                <a:solidFill>
                  <a:schemeClr val="bg1"/>
                </a:solidFill>
              </a:rPr>
              <a:t>: What units and instruments do we use in chemistry to measure length, mass, volume, and temperature? </a:t>
            </a:r>
          </a:p>
          <a:p>
            <a:pPr algn="ctr"/>
            <a:endParaRPr lang="en-US" sz="23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604553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2" name="Rounded Rectangle 2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081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1" y="1862400"/>
            <a:ext cx="7238998" cy="4995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People who turned in FACEBOOK SURVEY—</a:t>
            </a:r>
            <a:r>
              <a:rPr lang="en-US" sz="4000" dirty="0" err="1" smtClean="0">
                <a:solidFill>
                  <a:srgbClr val="475BCD"/>
                </a:solidFill>
                <a:latin typeface="Stencil"/>
                <a:cs typeface="Stencil"/>
              </a:rPr>
              <a:t>Pd</a:t>
            </a: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 7</a:t>
            </a:r>
            <a:endParaRPr lang="en-US" sz="4000" dirty="0">
              <a:solidFill>
                <a:srgbClr val="475BCD"/>
              </a:solidFill>
              <a:latin typeface="Stencil"/>
              <a:cs typeface="Stencil"/>
            </a:endParaRPr>
          </a:p>
          <a:p>
            <a:pPr algn="l">
              <a:lnSpc>
                <a:spcPct val="11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Everyone else has a 0 so far: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Emmanuel Blackman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Miquasha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Menner</a:t>
            </a: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Jameeka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Beauvil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Robens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Innocent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Dachmeide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Luma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		Tracy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Peprah</a:t>
            </a:r>
            <a:endParaRPr lang="en-US" sz="2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Amadou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Diop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		Jade Davis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Naheim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Fuller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Zaire Leon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Shyann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Brooks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Lab 2: Unit Stations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Lab </a:t>
            </a:r>
          </a:p>
          <a:p>
            <a:pPr algn="ctr"/>
            <a:r>
              <a:rPr lang="en-US" sz="30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1541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300" b="1" dirty="0">
                <a:solidFill>
                  <a:schemeClr val="bg1"/>
                </a:solidFill>
              </a:rPr>
              <a:t>: What units and instruments do we use in chemistry to measure length, mass, volume, and temperature? </a:t>
            </a:r>
          </a:p>
          <a:p>
            <a:pPr algn="ctr"/>
            <a:endParaRPr lang="en-US" sz="23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604553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2" name="Rounded Rectangle 2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925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1" y="1862400"/>
            <a:ext cx="7238998" cy="49956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4000" dirty="0">
                <a:solidFill>
                  <a:srgbClr val="475BCD"/>
                </a:solidFill>
                <a:latin typeface="Stencil"/>
                <a:cs typeface="Stencil"/>
              </a:rPr>
              <a:t>People who turned in </a:t>
            </a: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LAB SAFETY CONTRACT—</a:t>
            </a:r>
            <a:r>
              <a:rPr lang="en-US" sz="4000" dirty="0" err="1">
                <a:solidFill>
                  <a:srgbClr val="475BCD"/>
                </a:solidFill>
                <a:latin typeface="Stencil"/>
                <a:cs typeface="Stencil"/>
              </a:rPr>
              <a:t>Pd</a:t>
            </a:r>
            <a:r>
              <a:rPr lang="en-US" sz="4000" dirty="0">
                <a:solidFill>
                  <a:srgbClr val="475BCD"/>
                </a:solidFill>
                <a:latin typeface="Stencil"/>
                <a:cs typeface="Stencil"/>
              </a:rPr>
              <a:t> 2</a:t>
            </a:r>
          </a:p>
          <a:p>
            <a:pPr algn="l">
              <a:lnSpc>
                <a:spcPct val="11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Everyone else has a 0 until it is done: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Robinson Louis		</a:t>
            </a: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Tamiann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Palmer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Makonenn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Sam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Saidou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Ly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Keya Gill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Anbessa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Sam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Pamela Smith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Century Gothic"/>
                <a:cs typeface="Century Gothic"/>
              </a:rPr>
              <a:t>Brandley</a:t>
            </a: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 Pierre</a:t>
            </a:r>
          </a:p>
          <a:p>
            <a:pPr marL="342900" indent="-342900" algn="l">
              <a:lnSpc>
                <a:spcPct val="110000"/>
              </a:lnSpc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Brandon Pierre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Lab 2: Unit Stations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Lab </a:t>
            </a:r>
          </a:p>
          <a:p>
            <a:pPr algn="ctr"/>
            <a:r>
              <a:rPr lang="en-US" sz="3000" b="1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1541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300" b="1" dirty="0">
                <a:solidFill>
                  <a:schemeClr val="bg1"/>
                </a:solidFill>
              </a:rPr>
              <a:t>: What units and instruments do we use in chemistry to measure length, mass, volume, and temperature? </a:t>
            </a:r>
          </a:p>
          <a:p>
            <a:pPr algn="ctr"/>
            <a:endParaRPr lang="en-US" sz="23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604553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2" name="Rounded Rectangle 2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433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7781</TotalTime>
  <Words>1895</Words>
  <Application>Microsoft Macintosh PowerPoint</Application>
  <PresentationFormat>On-screen Show (4:3)</PresentationFormat>
  <Paragraphs>606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Twilight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NYCDOE Schools</dc:creator>
  <cp:lastModifiedBy>User</cp:lastModifiedBy>
  <cp:revision>241</cp:revision>
  <dcterms:created xsi:type="dcterms:W3CDTF">2012-11-19T19:26:54Z</dcterms:created>
  <dcterms:modified xsi:type="dcterms:W3CDTF">2014-09-18T17:20:42Z</dcterms:modified>
</cp:coreProperties>
</file>