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7" r:id="rId1"/>
  </p:sldMasterIdLst>
  <p:notesMasterIdLst>
    <p:notesMasterId r:id="rId7"/>
  </p:notesMasterIdLst>
  <p:sldIdLst>
    <p:sldId id="257" r:id="rId2"/>
    <p:sldId id="483" r:id="rId3"/>
    <p:sldId id="443" r:id="rId4"/>
    <p:sldId id="482" r:id="rId5"/>
    <p:sldId id="48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65" d="100"/>
          <a:sy n="65" d="100"/>
        </p:scale>
        <p:origin x="-2256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EE796-8BB9-8E40-BF38-D52FCB9B1618}" type="datetimeFigureOut">
              <a:rPr lang="en-US" smtClean="0"/>
              <a:t>9/28/14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E6601-88E3-EE42-92CE-0AEC8762A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66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9/28/14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BC95-73C3-6940-8688-C6D4C3AD3A7E}" type="datetimeFigureOut">
              <a:rPr lang="en-US" smtClean="0"/>
              <a:pPr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799718"/>
            <a:ext cx="7296150" cy="2615974"/>
          </a:xfrm>
        </p:spPr>
        <p:txBody>
          <a:bodyPr>
            <a:normAutofit fontScale="92500" lnSpcReduction="10000"/>
          </a:bodyPr>
          <a:lstStyle/>
          <a:p>
            <a:pPr algn="l" eaLnBrk="1" hangingPunct="1"/>
            <a:r>
              <a:rPr lang="en-US" sz="5100" b="1" u="sng" dirty="0" smtClean="0">
                <a:solidFill>
                  <a:schemeClr val="bg1"/>
                </a:solidFill>
                <a:latin typeface="Stencil"/>
                <a:ea typeface="ＭＳ Ｐゴシック" charset="-128"/>
                <a:cs typeface="Stencil"/>
              </a:rPr>
              <a:t>Objective: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I will assess how much I have learned in class by taking a Unit Exam.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67799" y="565962"/>
            <a:ext cx="7407619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3000" b="1" dirty="0" smtClean="0">
                <a:solidFill>
                  <a:schemeClr val="bg1"/>
                </a:solidFill>
              </a:rPr>
              <a:t>: </a:t>
            </a:r>
            <a:r>
              <a:rPr lang="en-US" sz="3000" b="1" dirty="0" smtClean="0">
                <a:solidFill>
                  <a:srgbClr val="000000"/>
                </a:solidFill>
              </a:rPr>
              <a:t>How do I assess how much I have learned in class?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</a:t>
            </a:r>
            <a:r>
              <a:rPr lang="en-US" sz="2400" b="1" dirty="0" smtClean="0"/>
              <a:t>1: </a:t>
            </a:r>
            <a:r>
              <a:rPr lang="en-US" sz="2400" b="1" dirty="0" err="1"/>
              <a:t>Chemathematics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 smtClean="0"/>
              <a:t>UNIT </a:t>
            </a:r>
            <a:r>
              <a:rPr lang="en-US" sz="3000" b="1" dirty="0" smtClean="0"/>
              <a:t>1</a:t>
            </a:r>
            <a:endParaRPr lang="en-US" sz="3000" b="1" dirty="0" smtClean="0"/>
          </a:p>
          <a:p>
            <a:pPr algn="ctr"/>
            <a:r>
              <a:rPr lang="en-US" sz="3000" b="1" dirty="0" smtClean="0"/>
              <a:t>EXAM</a:t>
            </a:r>
            <a:endParaRPr lang="en-US" sz="3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30261" y="166316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12" name="Rounded Rectangle 1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4001" y="1066800"/>
              <a:ext cx="1453199" cy="36933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Do Now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426" y="5568464"/>
            <a:ext cx="871830" cy="957382"/>
          </a:xfrm>
          <a:prstGeom prst="rect">
            <a:avLst/>
          </a:prstGeom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310" y="4415692"/>
            <a:ext cx="1758511" cy="236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3732821" y="4415692"/>
            <a:ext cx="5411179" cy="24423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500" b="1" u="sng" dirty="0" smtClean="0">
                <a:solidFill>
                  <a:srgbClr val="000000"/>
                </a:solidFill>
                <a:latin typeface="Stencil" pitchFamily="82" charset="0"/>
              </a:rPr>
              <a:t>Do Now</a:t>
            </a:r>
            <a:r>
              <a:rPr lang="en-US" sz="2200" b="1" dirty="0" smtClean="0">
                <a:solidFill>
                  <a:srgbClr val="000000"/>
                </a:solidFill>
                <a:latin typeface="Stencil" pitchFamily="82" charset="0"/>
              </a:rPr>
              <a:t>: You have </a:t>
            </a:r>
            <a:r>
              <a:rPr lang="en-US" sz="2200" b="1" dirty="0">
                <a:solidFill>
                  <a:srgbClr val="000000"/>
                </a:solidFill>
                <a:latin typeface="Stencil" pitchFamily="82" charset="0"/>
              </a:rPr>
              <a:t>5</a:t>
            </a:r>
            <a:r>
              <a:rPr lang="en-US" sz="2200" b="1" dirty="0" smtClean="0">
                <a:solidFill>
                  <a:srgbClr val="000000"/>
                </a:solidFill>
                <a:latin typeface="Stencil" pitchFamily="82" charset="0"/>
              </a:rPr>
              <a:t> minutes to look over your notes</a:t>
            </a:r>
            <a:endParaRPr lang="en-US" sz="2200" b="1" u="sng" dirty="0">
              <a:solidFill>
                <a:srgbClr val="800000"/>
              </a:solidFill>
              <a:latin typeface="Corbel"/>
              <a:cs typeface="Corbel"/>
            </a:endParaRPr>
          </a:p>
          <a:p>
            <a:pPr marL="457200" indent="-457200" algn="l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Take </a:t>
            </a:r>
            <a:r>
              <a:rPr lang="en-US" sz="2400" dirty="0" smtClean="0">
                <a:solidFill>
                  <a:schemeClr val="bg1"/>
                </a:solidFill>
              </a:rPr>
              <a:t>an exam at front of room.</a:t>
            </a:r>
          </a:p>
          <a:p>
            <a:pPr marL="457200" indent="-457200" algn="l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 Sit down quietly and wait for further instructions</a:t>
            </a:r>
            <a:endParaRPr lang="en-US" sz="2200" b="1" dirty="0" smtClean="0">
              <a:solidFill>
                <a:schemeClr val="bg1"/>
              </a:solidFill>
              <a:latin typeface="Corbel"/>
              <a:cs typeface="Corbe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4999" y="1862400"/>
            <a:ext cx="7238999" cy="4995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Everyone should…</a:t>
            </a:r>
            <a:endParaRPr lang="en-US" sz="24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>
              <a:lnSpc>
                <a:spcPct val="100000"/>
              </a:lnSpc>
            </a:pPr>
            <a:endParaRPr lang="en-US" sz="2400" b="1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Have the following materials:</a:t>
            </a:r>
          </a:p>
          <a:p>
            <a:pPr marL="800100" lvl="1" indent="-342900" algn="l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Something to write with</a:t>
            </a:r>
            <a:endParaRPr lang="en-US" sz="2400" dirty="0">
              <a:solidFill>
                <a:srgbClr val="000000"/>
              </a:solidFill>
            </a:endParaRPr>
          </a:p>
          <a:p>
            <a:pPr marL="800100" lvl="1" indent="-342900" algn="l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Exam </a:t>
            </a:r>
            <a:r>
              <a:rPr lang="en-US" sz="2400" dirty="0" smtClean="0">
                <a:solidFill>
                  <a:srgbClr val="000000"/>
                </a:solidFill>
              </a:rPr>
              <a:t>Sheet</a:t>
            </a:r>
          </a:p>
          <a:p>
            <a:pPr marL="800100" lvl="1" indent="-342900" algn="l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Reference table</a:t>
            </a:r>
          </a:p>
          <a:p>
            <a:pPr marL="800100" lvl="1" indent="-342900" algn="l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Calculator</a:t>
            </a:r>
            <a:endParaRPr lang="en-US" sz="24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Write name + period.</a:t>
            </a:r>
          </a:p>
          <a:p>
            <a:pPr lvl="1" algn="l">
              <a:lnSpc>
                <a:spcPct val="100000"/>
              </a:lnSpc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00000"/>
              </a:lnSpc>
              <a:buFont typeface="Arial"/>
              <a:buChar char="•"/>
            </a:pPr>
            <a:endParaRPr lang="en-US" sz="24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</a:t>
            </a:r>
            <a:r>
              <a:rPr lang="en-US" sz="2400" b="1" dirty="0" smtClean="0"/>
              <a:t>1: </a:t>
            </a:r>
            <a:r>
              <a:rPr lang="en-US" sz="2400" b="1" dirty="0" err="1"/>
              <a:t>Chemathematics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 smtClean="0"/>
              <a:t>UNIT </a:t>
            </a:r>
            <a:r>
              <a:rPr lang="en-US" sz="3000" b="1" dirty="0" smtClean="0"/>
              <a:t>1</a:t>
            </a:r>
            <a:endParaRPr lang="en-US" sz="3000" b="1" dirty="0" smtClean="0"/>
          </a:p>
          <a:p>
            <a:pPr algn="ctr"/>
            <a:r>
              <a:rPr lang="en-US" sz="3000" b="1" dirty="0" smtClean="0"/>
              <a:t>EXAM</a:t>
            </a:r>
            <a:endParaRPr lang="en-US" sz="3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3000" b="1" dirty="0">
                <a:solidFill>
                  <a:schemeClr val="bg1"/>
                </a:solidFill>
              </a:rPr>
              <a:t>: </a:t>
            </a:r>
            <a:r>
              <a:rPr lang="en-US" sz="3000" b="1" dirty="0">
                <a:solidFill>
                  <a:srgbClr val="000000"/>
                </a:solidFill>
              </a:rPr>
              <a:t>How do I assess how much I have learned in class?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9" name="Rounded Rectangle 2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14600" y="260807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9852" y="3090152"/>
            <a:ext cx="2832100" cy="287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535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4999" y="1862400"/>
            <a:ext cx="7238999" cy="4995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Exam expectations</a:t>
            </a:r>
            <a:endParaRPr lang="en-US" sz="24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>
              <a:lnSpc>
                <a:spcPct val="100000"/>
              </a:lnSpc>
            </a:pPr>
            <a:endParaRPr lang="en-US" sz="2400" b="1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Place all book bags, purses, </a:t>
            </a:r>
            <a:r>
              <a:rPr lang="en-US" sz="2400" dirty="0" smtClean="0">
                <a:solidFill>
                  <a:schemeClr val="bg1"/>
                </a:solidFill>
              </a:rPr>
              <a:t>electronics, </a:t>
            </a:r>
            <a:r>
              <a:rPr lang="en-US" sz="2400" dirty="0">
                <a:solidFill>
                  <a:schemeClr val="bg1"/>
                </a:solidFill>
              </a:rPr>
              <a:t>and other belongings </a:t>
            </a:r>
            <a:r>
              <a:rPr lang="en-US" sz="2400" dirty="0" smtClean="0">
                <a:solidFill>
                  <a:schemeClr val="bg1"/>
                </a:solidFill>
              </a:rPr>
              <a:t>on the floor—</a:t>
            </a:r>
            <a:r>
              <a:rPr lang="en-US" sz="2400" b="1" dirty="0" smtClean="0">
                <a:solidFill>
                  <a:schemeClr val="bg1"/>
                </a:solidFill>
              </a:rPr>
              <a:t>YOU SHOULD HAVE A CLEAR DESK AND NO ELECTRONICS NEAR YOU!</a:t>
            </a:r>
          </a:p>
          <a:p>
            <a:pPr marL="342900" indent="-342900" algn="l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If you need to use the bathroom, use it NOW. You will not be allowed to leave during your test.</a:t>
            </a:r>
          </a:p>
          <a:p>
            <a:pPr marL="342900" indent="-342900" algn="l">
              <a:lnSpc>
                <a:spcPct val="100000"/>
              </a:lnSpc>
              <a:buFont typeface="Arial"/>
              <a:buChar char="•"/>
            </a:pPr>
            <a:endParaRPr lang="en-US" sz="24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</a:t>
            </a:r>
            <a:r>
              <a:rPr lang="en-US" sz="2400" b="1" dirty="0" smtClean="0"/>
              <a:t>1: </a:t>
            </a:r>
            <a:r>
              <a:rPr lang="en-US" sz="2400" b="1" dirty="0" err="1"/>
              <a:t>Chemathematics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 smtClean="0"/>
              <a:t>UNIT </a:t>
            </a:r>
            <a:r>
              <a:rPr lang="en-US" sz="3000" b="1" dirty="0" smtClean="0"/>
              <a:t>1 </a:t>
            </a:r>
            <a:r>
              <a:rPr lang="en-US" sz="3000" b="1" dirty="0" smtClean="0"/>
              <a:t>EXAM</a:t>
            </a:r>
            <a:endParaRPr lang="en-US" sz="3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3000" b="1" dirty="0">
                <a:solidFill>
                  <a:schemeClr val="bg1"/>
                </a:solidFill>
              </a:rPr>
              <a:t>: </a:t>
            </a:r>
            <a:r>
              <a:rPr lang="en-US" sz="3000" b="1" dirty="0">
                <a:solidFill>
                  <a:srgbClr val="000000"/>
                </a:solidFill>
              </a:rPr>
              <a:t>How do I assess how much I have learned in class?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9" name="Rounded Rectangle 2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14600" y="260807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3346" y="5217547"/>
            <a:ext cx="1327862" cy="12989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6056" y="5264236"/>
            <a:ext cx="1350867" cy="12523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6470" y="4999853"/>
            <a:ext cx="1518356" cy="162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288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4999" y="1862400"/>
            <a:ext cx="7238999" cy="4995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Exam expectations</a:t>
            </a:r>
            <a:endParaRPr lang="en-US" sz="2400" b="1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No talking or noise-making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No making signs </a:t>
            </a:r>
            <a:r>
              <a:rPr lang="en-US" sz="2400" dirty="0" smtClean="0">
                <a:solidFill>
                  <a:srgbClr val="000000"/>
                </a:solidFill>
              </a:rPr>
              <a:t>or hand gestures</a:t>
            </a:r>
            <a:endParaRPr lang="en-US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Eyes on your paper and desk only—no where else!</a:t>
            </a:r>
            <a:endParaRPr lang="en-US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If you have a </a:t>
            </a:r>
            <a:r>
              <a:rPr lang="en-US" sz="2400" i="1" dirty="0">
                <a:solidFill>
                  <a:srgbClr val="000000"/>
                </a:solidFill>
              </a:rPr>
              <a:t>clarifying</a:t>
            </a:r>
            <a:r>
              <a:rPr lang="en-US" sz="2400" dirty="0">
                <a:solidFill>
                  <a:srgbClr val="000000"/>
                </a:solidFill>
              </a:rPr>
              <a:t> question, </a:t>
            </a:r>
            <a:r>
              <a:rPr lang="en-US" sz="2400" b="1" u="sng" dirty="0">
                <a:solidFill>
                  <a:srgbClr val="000000"/>
                </a:solidFill>
              </a:rPr>
              <a:t>SILENTLY raise your hand.</a:t>
            </a:r>
            <a:r>
              <a:rPr lang="en-US" sz="2400" dirty="0">
                <a:solidFill>
                  <a:srgbClr val="000000"/>
                </a:solidFill>
              </a:rPr>
              <a:t> DO NOT ASK ME FOR ANY HINTS.</a:t>
            </a:r>
            <a:endParaRPr lang="en-US" sz="2400" b="1" u="sng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Stay seated at ALL TIMES. If you need something, RAISE YOUR HAND.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Failure to follow any of the above will lead to your exam being voided.</a:t>
            </a:r>
          </a:p>
          <a:p>
            <a:r>
              <a:rPr lang="en-US" sz="2600" b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>DO YOUR BEST! You got this.</a:t>
            </a:r>
          </a:p>
          <a:p>
            <a:pPr marL="342900" indent="-342900" algn="l">
              <a:lnSpc>
                <a:spcPct val="100000"/>
              </a:lnSpc>
              <a:buFont typeface="Arial"/>
              <a:buChar char="•"/>
            </a:pPr>
            <a:endParaRPr lang="en-US" sz="24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</a:t>
            </a:r>
            <a:r>
              <a:rPr lang="en-US" sz="2400" b="1" dirty="0" smtClean="0"/>
              <a:t>1: </a:t>
            </a:r>
            <a:r>
              <a:rPr lang="en-US" sz="2400" b="1" dirty="0" err="1"/>
              <a:t>Chemathematics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 smtClean="0"/>
              <a:t>UNIT </a:t>
            </a:r>
            <a:r>
              <a:rPr lang="en-US" sz="3000" b="1" dirty="0" smtClean="0"/>
              <a:t>1 </a:t>
            </a:r>
            <a:r>
              <a:rPr lang="en-US" sz="3000" b="1" dirty="0" smtClean="0"/>
              <a:t>EXAM</a:t>
            </a:r>
            <a:endParaRPr lang="en-US" sz="3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3000" b="1" dirty="0">
                <a:solidFill>
                  <a:schemeClr val="bg1"/>
                </a:solidFill>
              </a:rPr>
              <a:t>: </a:t>
            </a:r>
            <a:r>
              <a:rPr lang="en-US" sz="3000" b="1" dirty="0">
                <a:solidFill>
                  <a:srgbClr val="000000"/>
                </a:solidFill>
              </a:rPr>
              <a:t>How do I assess how much I have learned in class?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9" name="Rounded Rectangle 2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14600" y="260807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1204" y="2383765"/>
            <a:ext cx="1406242" cy="13999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6462" t="9538" r="6017" b="4991"/>
          <a:stretch/>
        </p:blipFill>
        <p:spPr>
          <a:xfrm>
            <a:off x="6404180" y="2422842"/>
            <a:ext cx="903204" cy="882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892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4999" y="1862400"/>
            <a:ext cx="7238999" cy="4995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Exam expectations</a:t>
            </a:r>
            <a:endParaRPr lang="en-US" sz="2400" b="1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r>
              <a:rPr lang="en-US" sz="26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DO </a:t>
            </a:r>
            <a:r>
              <a:rPr lang="en-US" sz="2600" b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>YOUR BEST! You got this.</a:t>
            </a:r>
          </a:p>
          <a:p>
            <a:pPr marL="342900" indent="-342900" algn="l">
              <a:lnSpc>
                <a:spcPct val="100000"/>
              </a:lnSpc>
              <a:buFont typeface="Arial"/>
              <a:buChar char="•"/>
            </a:pPr>
            <a:endParaRPr lang="en-US" sz="24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</a:t>
            </a:r>
            <a:r>
              <a:rPr lang="en-US" sz="2400" b="1" dirty="0" smtClean="0"/>
              <a:t>1: </a:t>
            </a:r>
            <a:r>
              <a:rPr lang="en-US" sz="2400" b="1" dirty="0" err="1"/>
              <a:t>Chemathematics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 smtClean="0"/>
              <a:t>UNIT </a:t>
            </a:r>
            <a:r>
              <a:rPr lang="en-US" sz="3000" b="1" dirty="0" smtClean="0"/>
              <a:t>1 </a:t>
            </a:r>
            <a:r>
              <a:rPr lang="en-US" sz="3000" b="1" dirty="0" smtClean="0"/>
              <a:t>EXAM</a:t>
            </a:r>
            <a:endParaRPr lang="en-US" sz="3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3000" b="1" dirty="0">
                <a:solidFill>
                  <a:schemeClr val="bg1"/>
                </a:solidFill>
              </a:rPr>
              <a:t>: </a:t>
            </a:r>
            <a:r>
              <a:rPr lang="en-US" sz="3000" b="1" dirty="0">
                <a:solidFill>
                  <a:srgbClr val="000000"/>
                </a:solidFill>
              </a:rPr>
              <a:t>How do I assess how much I have learned in class?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9" name="Rounded Rectangle 2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14600" y="260807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5046" y="3339659"/>
            <a:ext cx="2641600" cy="3086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969" y="3339659"/>
            <a:ext cx="26416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893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5216</TotalTime>
  <Words>381</Words>
  <Application>Microsoft Macintosh PowerPoint</Application>
  <PresentationFormat>On-screen Show (4:3)</PresentationFormat>
  <Paragraphs>79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Twilight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NYCDOE Schools</dc:creator>
  <cp:lastModifiedBy>User</cp:lastModifiedBy>
  <cp:revision>216</cp:revision>
  <dcterms:created xsi:type="dcterms:W3CDTF">2012-11-19T19:26:54Z</dcterms:created>
  <dcterms:modified xsi:type="dcterms:W3CDTF">2014-09-29T03:22:24Z</dcterms:modified>
</cp:coreProperties>
</file>