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7" r:id="rId1"/>
  </p:sldMasterIdLst>
  <p:notesMasterIdLst>
    <p:notesMasterId r:id="rId7"/>
  </p:notesMasterIdLst>
  <p:sldIdLst>
    <p:sldId id="257" r:id="rId2"/>
    <p:sldId id="475" r:id="rId3"/>
    <p:sldId id="306" r:id="rId4"/>
    <p:sldId id="482" r:id="rId5"/>
    <p:sldId id="44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65" d="100"/>
          <a:sy n="65" d="100"/>
        </p:scale>
        <p:origin x="-2256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EE796-8BB9-8E40-BF38-D52FCB9B1618}" type="datetimeFigureOut">
              <a:rPr lang="en-US" smtClean="0"/>
              <a:t>9/28/14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E6601-88E3-EE42-92CE-0AEC8762A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66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E6601-88E3-EE42-92CE-0AEC8762A5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63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9/28/14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BC95-73C3-6940-8688-C6D4C3AD3A7E}" type="datetimeFigureOut">
              <a:rPr lang="en-US" smtClean="0"/>
              <a:pPr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799718"/>
            <a:ext cx="7296150" cy="2615974"/>
          </a:xfrm>
        </p:spPr>
        <p:txBody>
          <a:bodyPr>
            <a:normAutofit fontScale="92500" lnSpcReduction="10000"/>
          </a:bodyPr>
          <a:lstStyle/>
          <a:p>
            <a:pPr algn="l" eaLnBrk="1" hangingPunct="1"/>
            <a:r>
              <a:rPr lang="en-US" sz="5100" b="1" u="sng" dirty="0" smtClean="0">
                <a:solidFill>
                  <a:schemeClr val="bg1"/>
                </a:solidFill>
                <a:latin typeface="Stencil"/>
                <a:ea typeface="ＭＳ Ｐゴシック" charset="-128"/>
                <a:cs typeface="Stencil"/>
              </a:rPr>
              <a:t>Objective: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I will review for a cumulative exam by practicing sample questions.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67799" y="565962"/>
            <a:ext cx="7407619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3000" b="1" dirty="0" smtClean="0">
                <a:solidFill>
                  <a:schemeClr val="bg1"/>
                </a:solidFill>
              </a:rPr>
              <a:t>: </a:t>
            </a:r>
            <a:r>
              <a:rPr lang="en-US" sz="3000" b="1" dirty="0" smtClean="0">
                <a:solidFill>
                  <a:srgbClr val="000000"/>
                </a:solidFill>
              </a:rPr>
              <a:t>How do I review and </a:t>
            </a:r>
          </a:p>
          <a:p>
            <a:pPr algn="ctr"/>
            <a:r>
              <a:rPr lang="en-US" sz="3000" b="1" dirty="0" smtClean="0">
                <a:solidFill>
                  <a:srgbClr val="000000"/>
                </a:solidFill>
              </a:rPr>
              <a:t>study for an exam?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smtClean="0"/>
              <a:t>Unit </a:t>
            </a:r>
            <a:r>
              <a:rPr lang="en-US" sz="2400" b="1" dirty="0" smtClean="0"/>
              <a:t>1: </a:t>
            </a:r>
            <a:r>
              <a:rPr lang="en-US" sz="2400" b="1" dirty="0" err="1" smtClean="0"/>
              <a:t>Chemathematics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 smtClean="0"/>
              <a:t>Unit </a:t>
            </a:r>
          </a:p>
          <a:p>
            <a:pPr algn="ctr"/>
            <a:r>
              <a:rPr lang="en-US" sz="3000" b="1" dirty="0"/>
              <a:t>1</a:t>
            </a:r>
            <a:endParaRPr lang="en-US" sz="3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30261" y="166316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12" name="Rounded Rectangle 1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4001" y="1066800"/>
              <a:ext cx="1453199" cy="36933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Do Now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426" y="5568464"/>
            <a:ext cx="871830" cy="957382"/>
          </a:xfrm>
          <a:prstGeom prst="rect">
            <a:avLst/>
          </a:prstGeom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310" y="4415692"/>
            <a:ext cx="1758511" cy="236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3732821" y="4415692"/>
            <a:ext cx="5411179" cy="24423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500" b="1" u="sng" dirty="0" smtClean="0">
                <a:solidFill>
                  <a:srgbClr val="000000"/>
                </a:solidFill>
                <a:latin typeface="Stencil" pitchFamily="82" charset="0"/>
              </a:rPr>
              <a:t>Do Now</a:t>
            </a:r>
            <a:r>
              <a:rPr lang="en-US" sz="2200" b="1" dirty="0" smtClean="0">
                <a:solidFill>
                  <a:srgbClr val="000000"/>
                </a:solidFill>
                <a:latin typeface="Stencil" pitchFamily="82" charset="0"/>
              </a:rPr>
              <a:t>: </a:t>
            </a:r>
            <a:r>
              <a:rPr lang="en-US" sz="2200" b="1" dirty="0" smtClean="0">
                <a:solidFill>
                  <a:srgbClr val="800000"/>
                </a:solidFill>
                <a:latin typeface="Corbel"/>
                <a:cs typeface="Corbel"/>
              </a:rPr>
              <a:t>(You have 5 minutes)</a:t>
            </a:r>
          </a:p>
          <a:p>
            <a:pPr algn="l"/>
            <a:endParaRPr lang="en-US" sz="2200" b="1" u="sng" dirty="0" smtClean="0">
              <a:solidFill>
                <a:srgbClr val="800000"/>
              </a:solidFill>
              <a:latin typeface="Corbel"/>
              <a:cs typeface="Corbel"/>
            </a:endParaRPr>
          </a:p>
          <a:p>
            <a:r>
              <a:rPr lang="en-US" sz="2200" b="1" dirty="0" smtClean="0">
                <a:solidFill>
                  <a:srgbClr val="800000"/>
                </a:solidFill>
                <a:latin typeface="Corbel"/>
                <a:cs typeface="Corbel"/>
              </a:rPr>
              <a:t>Complete sheet in front of the room!</a:t>
            </a:r>
            <a:endParaRPr lang="en-US" sz="2200" b="1" dirty="0">
              <a:solidFill>
                <a:srgbClr val="800000"/>
              </a:solidFill>
              <a:latin typeface="Corbel"/>
              <a:cs typeface="Corbe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1" y="1862400"/>
            <a:ext cx="7238998" cy="4995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4000" dirty="0">
                <a:solidFill>
                  <a:srgbClr val="475BCD"/>
                </a:solidFill>
                <a:latin typeface="Stencil"/>
                <a:cs typeface="Stencil"/>
              </a:rPr>
              <a:t>Announcements</a:t>
            </a:r>
          </a:p>
          <a:p>
            <a:pPr>
              <a:lnSpc>
                <a:spcPct val="110000"/>
              </a:lnSpc>
            </a:pPr>
            <a:endParaRPr lang="en-US" sz="4000" dirty="0">
              <a:solidFill>
                <a:srgbClr val="475BCD"/>
              </a:solidFill>
              <a:latin typeface="Stencil"/>
              <a:cs typeface="Stencil"/>
            </a:endParaRPr>
          </a:p>
          <a:p>
            <a:pPr marL="571500" indent="-571500" algn="l">
              <a:lnSpc>
                <a:spcPct val="110000"/>
              </a:lnSpc>
              <a:buFont typeface="Arial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Century Gothic"/>
                <a:cs typeface="Century Gothic"/>
              </a:rPr>
              <a:t>Unit #1 Exam/Interim Assessment is TOMORROW, Wed 10/8/14</a:t>
            </a:r>
            <a:endParaRPr lang="en-US" sz="4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571500" indent="-571500" algn="l">
              <a:lnSpc>
                <a:spcPct val="110000"/>
              </a:lnSpc>
              <a:buFont typeface="Arial"/>
              <a:buChar char="•"/>
            </a:pPr>
            <a:endParaRPr lang="en-US" sz="40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</a:t>
            </a:r>
            <a:r>
              <a:rPr lang="en-US" sz="2400" b="1" dirty="0" smtClean="0"/>
              <a:t>1:</a:t>
            </a:r>
            <a:r>
              <a:rPr lang="en-US" sz="2400" b="1" dirty="0" smtClean="0"/>
              <a:t> </a:t>
            </a:r>
            <a:r>
              <a:rPr lang="en-US" sz="2400" b="1" dirty="0" err="1"/>
              <a:t>Chemathematics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 smtClean="0"/>
              <a:t>Unit </a:t>
            </a:r>
          </a:p>
          <a:p>
            <a:pPr algn="ctr"/>
            <a:r>
              <a:rPr lang="en-US" sz="3000" b="1" dirty="0"/>
              <a:t>1</a:t>
            </a:r>
            <a:endParaRPr lang="en-US" sz="3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3000" b="1" dirty="0">
                <a:solidFill>
                  <a:schemeClr val="bg1"/>
                </a:solidFill>
              </a:rPr>
              <a:t>: </a:t>
            </a:r>
            <a:r>
              <a:rPr lang="en-US" sz="3000" b="1" dirty="0">
                <a:solidFill>
                  <a:srgbClr val="000000"/>
                </a:solidFill>
              </a:rPr>
              <a:t>How do I review and </a:t>
            </a:r>
          </a:p>
          <a:p>
            <a:pPr algn="ctr"/>
            <a:r>
              <a:rPr lang="en-US" sz="3000" b="1" dirty="0">
                <a:solidFill>
                  <a:srgbClr val="000000"/>
                </a:solidFill>
              </a:rPr>
              <a:t>study for an exam?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604553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2" name="Rounded Rectangle 2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02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1" y="1862400"/>
            <a:ext cx="4093307" cy="4995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Real-world connection</a:t>
            </a:r>
          </a:p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Study skills for testing</a:t>
            </a:r>
          </a:p>
          <a:p>
            <a:pPr>
              <a:lnSpc>
                <a:spcPct val="110000"/>
              </a:lnSpc>
            </a:pPr>
            <a:endParaRPr lang="en-US" sz="40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Vocabulary</a:t>
            </a:r>
          </a:p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000000"/>
                </a:solidFill>
              </a:rPr>
              <a:t>Words </a:t>
            </a:r>
            <a:r>
              <a:rPr lang="en-US" sz="4000" dirty="0" smtClean="0">
                <a:solidFill>
                  <a:srgbClr val="000000"/>
                </a:solidFill>
              </a:rPr>
              <a:t>in your packet</a:t>
            </a:r>
            <a:endParaRPr lang="en-US" sz="4000" dirty="0">
              <a:solidFill>
                <a:srgbClr val="000000"/>
              </a:solidFill>
              <a:latin typeface="Stencil"/>
              <a:cs typeface="Stenci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</a:t>
            </a:r>
            <a:r>
              <a:rPr lang="en-US" sz="2400" b="1" dirty="0" smtClean="0"/>
              <a:t>1: </a:t>
            </a:r>
            <a:r>
              <a:rPr lang="en-US" sz="2400" b="1" dirty="0" err="1"/>
              <a:t>Chemathematics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 smtClean="0"/>
              <a:t>Unit </a:t>
            </a:r>
          </a:p>
          <a:p>
            <a:pPr algn="ctr"/>
            <a:r>
              <a:rPr lang="en-US" sz="3000" b="1" dirty="0"/>
              <a:t>1</a:t>
            </a:r>
            <a:endParaRPr lang="en-US" sz="3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3000" b="1" dirty="0">
                <a:solidFill>
                  <a:schemeClr val="bg1"/>
                </a:solidFill>
              </a:rPr>
              <a:t>: </a:t>
            </a:r>
            <a:r>
              <a:rPr lang="en-US" sz="3000" b="1" dirty="0">
                <a:solidFill>
                  <a:srgbClr val="000000"/>
                </a:solidFill>
              </a:rPr>
              <a:t>How do I review and </a:t>
            </a:r>
          </a:p>
          <a:p>
            <a:pPr algn="ctr"/>
            <a:r>
              <a:rPr lang="en-US" sz="3000" b="1" dirty="0">
                <a:solidFill>
                  <a:srgbClr val="000000"/>
                </a:solidFill>
              </a:rPr>
              <a:t>study for an exam?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604553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2" name="Rounded Rectangle 2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249" y="2644377"/>
            <a:ext cx="3101563" cy="2907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998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4999" y="1862400"/>
            <a:ext cx="7238999" cy="4995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BINGO RULEs</a:t>
            </a:r>
            <a:endParaRPr lang="en-US" sz="24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lang="en-US" sz="24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entury Gothic"/>
                <a:cs typeface="Century Gothic"/>
              </a:rPr>
              <a:t>You may work with one other person.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entury Gothic"/>
                <a:cs typeface="Century Gothic"/>
              </a:rPr>
              <a:t>There are questions all around the room.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entury Gothic"/>
                <a:cs typeface="Century Gothic"/>
              </a:rPr>
              <a:t>Up to two people can be at a question at a time.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entury Gothic"/>
                <a:cs typeface="Century Gothic"/>
              </a:rPr>
              <a:t>You will put the answer to each question on your answer sheet.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</a:t>
            </a:r>
            <a:r>
              <a:rPr lang="en-US" sz="2400" b="1" dirty="0" smtClean="0"/>
              <a:t>1: </a:t>
            </a:r>
            <a:r>
              <a:rPr lang="en-US" sz="2400" b="1" dirty="0" err="1"/>
              <a:t>Chemathematics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 smtClean="0"/>
              <a:t>Unit </a:t>
            </a:r>
          </a:p>
          <a:p>
            <a:pPr algn="ctr"/>
            <a:r>
              <a:rPr lang="en-US" sz="3000" b="1" dirty="0"/>
              <a:t>1</a:t>
            </a:r>
            <a:endParaRPr lang="en-US" sz="3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3000" b="1" dirty="0">
                <a:solidFill>
                  <a:schemeClr val="bg1"/>
                </a:solidFill>
              </a:rPr>
              <a:t>: </a:t>
            </a:r>
            <a:r>
              <a:rPr lang="en-US" sz="3000" b="1" dirty="0">
                <a:solidFill>
                  <a:srgbClr val="000000"/>
                </a:solidFill>
              </a:rPr>
              <a:t>How do I review and </a:t>
            </a:r>
          </a:p>
          <a:p>
            <a:pPr algn="ctr"/>
            <a:r>
              <a:rPr lang="en-US" sz="3000" b="1" dirty="0">
                <a:solidFill>
                  <a:srgbClr val="000000"/>
                </a:solidFill>
              </a:rPr>
              <a:t>study for an exam?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9" name="Rounded Rectangle 2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14600" y="260807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145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4999" y="1862400"/>
            <a:ext cx="7238999" cy="4995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BINGO RULEs</a:t>
            </a:r>
            <a:endParaRPr lang="en-US" sz="24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lang="en-US" sz="24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entury Gothic"/>
                <a:cs typeface="Century Gothic"/>
              </a:rPr>
              <a:t>Every time you have BINGO (a row, column, or diagonal completed), see me for feedback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entury Gothic"/>
                <a:cs typeface="Century Gothic"/>
              </a:rPr>
              <a:t>The first three people to get every question right on the sheet will get +5 extra credit points on the test tomorrow</a:t>
            </a:r>
            <a:endParaRPr lang="en-US" sz="24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</a:t>
            </a:r>
            <a:r>
              <a:rPr lang="en-US" sz="2400" b="1" dirty="0" smtClean="0"/>
              <a:t>1: </a:t>
            </a:r>
            <a:r>
              <a:rPr lang="en-US" sz="2400" b="1" dirty="0" err="1"/>
              <a:t>Chemathematics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 smtClean="0"/>
              <a:t>Unit </a:t>
            </a:r>
          </a:p>
          <a:p>
            <a:pPr algn="ctr"/>
            <a:r>
              <a:rPr lang="en-US" sz="3000" b="1" dirty="0"/>
              <a:t>1</a:t>
            </a:r>
            <a:endParaRPr lang="en-US" sz="3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3000" b="1" dirty="0">
                <a:solidFill>
                  <a:schemeClr val="bg1"/>
                </a:solidFill>
              </a:rPr>
              <a:t>: </a:t>
            </a:r>
            <a:r>
              <a:rPr lang="en-US" sz="3000" b="1" dirty="0">
                <a:solidFill>
                  <a:srgbClr val="000000"/>
                </a:solidFill>
              </a:rPr>
              <a:t>How do I review and </a:t>
            </a:r>
          </a:p>
          <a:p>
            <a:pPr algn="ctr"/>
            <a:r>
              <a:rPr lang="en-US" sz="3000" b="1" dirty="0">
                <a:solidFill>
                  <a:srgbClr val="000000"/>
                </a:solidFill>
              </a:rPr>
              <a:t>study for an exam?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9" name="Rounded Rectangle 2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14600" y="260807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288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5192</TotalTime>
  <Words>301</Words>
  <Application>Microsoft Macintosh PowerPoint</Application>
  <PresentationFormat>On-screen Show (4:3)</PresentationFormat>
  <Paragraphs>84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Twilight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NYCDOE Schools</dc:creator>
  <cp:lastModifiedBy>User</cp:lastModifiedBy>
  <cp:revision>212</cp:revision>
  <dcterms:created xsi:type="dcterms:W3CDTF">2012-11-19T19:26:54Z</dcterms:created>
  <dcterms:modified xsi:type="dcterms:W3CDTF">2014-09-29T03:20:09Z</dcterms:modified>
</cp:coreProperties>
</file>